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71" r:id="rId2"/>
    <p:sldId id="404" r:id="rId3"/>
    <p:sldId id="408" r:id="rId4"/>
    <p:sldId id="405" r:id="rId5"/>
    <p:sldId id="406" r:id="rId6"/>
    <p:sldId id="407" r:id="rId7"/>
    <p:sldId id="409" r:id="rId8"/>
    <p:sldId id="410" r:id="rId9"/>
    <p:sldId id="413" r:id="rId10"/>
    <p:sldId id="411" r:id="rId11"/>
    <p:sldId id="412" r:id="rId12"/>
    <p:sldId id="415" r:id="rId13"/>
    <p:sldId id="416" r:id="rId14"/>
    <p:sldId id="414" r:id="rId15"/>
    <p:sldId id="417" r:id="rId16"/>
    <p:sldId id="374" r:id="rId17"/>
    <p:sldId id="418" r:id="rId18"/>
    <p:sldId id="399" r:id="rId19"/>
    <p:sldId id="419" r:id="rId20"/>
    <p:sldId id="400" r:id="rId21"/>
    <p:sldId id="420" r:id="rId22"/>
    <p:sldId id="398" r:id="rId23"/>
    <p:sldId id="402" r:id="rId24"/>
    <p:sldId id="310" r:id="rId25"/>
    <p:sldId id="311" r:id="rId26"/>
    <p:sldId id="3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68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4392A-B626-4EE5-98EF-A45F7D12B33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4A0D1-A9FD-43AC-AB13-EDE25C789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3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4A0D1-A9FD-43AC-AB13-EDE25C7897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84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D423D4-495D-44A4-ADA8-5D2A17E0F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0155650-0187-4950-ABDB-92C7F81B9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C4D988-2BCF-4C20-98B9-5C63995CA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14C2-4472-4B92-869D-7A5F9B22B38A}" type="datetimeFigureOut">
              <a:rPr lang="en-IN" smtClean="0"/>
              <a:t>27-01-2022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D0C259-48F0-491D-9D5F-A56461662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B13798-D8E0-4722-8174-A4B5261A0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3352-1B09-4E03-994F-BA516AE67C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765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E9D3BD-5EA3-46C5-8C88-FD9ADDD9E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1B9AE73-ACAE-42FB-B21C-18E746112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8A15DC-7ABF-4075-B782-F6449950C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14C2-4472-4B92-869D-7A5F9B22B38A}" type="datetimeFigureOut">
              <a:rPr lang="en-IN" smtClean="0"/>
              <a:t>27-01-2022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202C8C-C6B3-460E-A85D-496E84C7B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A107FE-55AC-4390-B33F-AAE75692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3352-1B09-4E03-994F-BA516AE67C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570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EABE914-6B9B-4106-ABEF-F06D0AA9E3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36EB8A1-CB6B-45A0-A181-E7784E709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AE918F-49B0-41BD-AC3B-616D8CCC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14C2-4472-4B92-869D-7A5F9B22B38A}" type="datetimeFigureOut">
              <a:rPr lang="en-IN" smtClean="0"/>
              <a:t>27-01-2022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6A1AAD-8BC0-4CB4-8558-2884D7E26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235690-72EC-4C48-B3EA-77AA777C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3352-1B09-4E03-994F-BA516AE67C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3947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55D5-E705-4AFA-84B5-1A6C0AFD8124}" type="datetimeFigureOut">
              <a:rPr lang="en-IN" smtClean="0"/>
              <a:t>27-01-2022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A6BB-32D2-4CDD-AE96-664710C1C8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748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8B5CA7-988E-4C82-AC1D-B1D32BA2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821E21-974F-4912-BCDE-2EA36D029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C7B998-4DB1-40F3-9A98-F2135129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14C2-4472-4B92-869D-7A5F9B22B38A}" type="datetimeFigureOut">
              <a:rPr lang="en-IN" smtClean="0"/>
              <a:t>27-01-2022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A68474-1840-4B84-9BB2-A9F1A64B2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C665F7-F6EB-4C05-8F78-38D5715F4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3352-1B09-4E03-994F-BA516AE67C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460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A074BB-2766-4751-BA7A-4800C471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CC16EE6-D531-4831-9CF7-9837B0DAC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4DE716-AE1E-41F6-B115-976835FDE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14C2-4472-4B92-869D-7A5F9B22B38A}" type="datetimeFigureOut">
              <a:rPr lang="en-IN" smtClean="0"/>
              <a:t>27-01-2022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A3FA70-6C85-4FCC-A6E6-C1D451EF3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F50356-1A57-429D-A4BE-E5D4A5B4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3352-1B09-4E03-994F-BA516AE67C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386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77A49E-B35F-4DAB-A597-8E856D931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C39FDA-EB44-4FC0-BD76-E49336DA9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9510D36-08F0-4A83-B0DF-71440132C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568565-9D35-4452-819F-3A40629B2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14C2-4472-4B92-869D-7A5F9B22B38A}" type="datetimeFigureOut">
              <a:rPr lang="en-IN" smtClean="0"/>
              <a:t>27-01-2022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DCC3AF-B6EB-4316-97A8-191084748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57AD71-D57E-4831-BF46-5E673C3D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3352-1B09-4E03-994F-BA516AE67C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37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1190CE-6B39-4EE9-A2AE-E70645A4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2D8A7F-FBCE-48C1-93EC-0D2F2C3B5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42854E5-AB12-4FD3-B020-564B000C4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98C50F1-CC36-400D-B017-E65BD6922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D61CE45-16E4-4D42-97B6-B05DB9E54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552273E-11D1-4674-8615-09277152B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14C2-4472-4B92-869D-7A5F9B22B38A}" type="datetimeFigureOut">
              <a:rPr lang="en-IN" smtClean="0"/>
              <a:t>27-01-2022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C027C31-38AA-40DD-BFE2-812DC6D7F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187DFB4-57C9-4EE4-B9A8-A401F1D6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3352-1B09-4E03-994F-BA516AE67C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228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66778D-D65D-44D3-BDD0-A36F59020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F2BBE50-E339-4ACE-A48F-DDC42E06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14C2-4472-4B92-869D-7A5F9B22B38A}" type="datetimeFigureOut">
              <a:rPr lang="en-IN" smtClean="0"/>
              <a:t>27-01-2022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1467182-C476-4784-BCC9-2E4584A2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965477C-9B47-4897-A19B-FD656E08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3352-1B09-4E03-994F-BA516AE67C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389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0BA62DC-BE73-4FCD-BB2F-C29D3ADB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14C2-4472-4B92-869D-7A5F9B22B38A}" type="datetimeFigureOut">
              <a:rPr lang="en-IN" smtClean="0"/>
              <a:t>27-01-2022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7B89B7-CDF0-4087-B288-F84C5245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734BD59-0C63-4F46-A5DE-A96D26F7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3352-1B09-4E03-994F-BA516AE67C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466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951018-ACA8-4B5B-8668-509E852F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B65395-5522-49A2-9C14-36E810E5C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B50A13D-F568-4B9E-9A07-78475CDBB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EC27B77-F554-4920-B706-B45FAB77D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14C2-4472-4B92-869D-7A5F9B22B38A}" type="datetimeFigureOut">
              <a:rPr lang="en-IN" smtClean="0"/>
              <a:t>27-01-2022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F79FC72-99AB-4906-A9DD-3EF83192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CADEE1-5B76-4AC3-B974-78357023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3352-1B09-4E03-994F-BA516AE67C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171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A6CC20-B978-441B-9EB7-380639276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4D32846-1CD3-41F4-AC97-EFCAD2A48C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9619065-BBAD-40AF-9811-088ECAB77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B627B69-3328-4E67-8A15-CF53F9F45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14C2-4472-4B92-869D-7A5F9B22B38A}" type="datetimeFigureOut">
              <a:rPr lang="en-IN" smtClean="0"/>
              <a:t>27-01-2022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A60C602-7686-4397-96CF-094CD2432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29F895-E071-40D9-8DD6-A950EDA5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3352-1B09-4E03-994F-BA516AE67C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667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87A33B0-3C85-4038-B32F-A07817BB0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79FB85A-FF4B-417E-AD83-1BC185ECD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C1CED7-2449-4345-981A-FBF97FC24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614C2-4472-4B92-869D-7A5F9B22B38A}" type="datetimeFigureOut">
              <a:rPr lang="en-IN" smtClean="0"/>
              <a:t>27-01-2022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425604-A86F-424F-983E-0031FFE96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4BAFF8-D0AC-4E92-AD28-BFC42D5DC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43352-1B09-4E03-994F-BA516AE67C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762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96E1147F-AEA1-48AA-9733-AD775F8A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29" y="847255"/>
            <a:ext cx="11130776" cy="463914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IN" b="1" dirty="0" err="1" smtClean="0">
                <a:solidFill>
                  <a:srgbClr val="C0000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கற்றல்</a:t>
            </a:r>
            <a:r>
              <a:rPr lang="en-IN" b="1" dirty="0" smtClean="0">
                <a:solidFill>
                  <a:srgbClr val="C0000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 </a:t>
            </a:r>
            <a:r>
              <a:rPr lang="en-IN" b="1" dirty="0" err="1" smtClean="0">
                <a:solidFill>
                  <a:srgbClr val="C0000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விளைவுகள்</a:t>
            </a:r>
            <a:r>
              <a:rPr lang="en-IN" b="1" dirty="0">
                <a:solidFill>
                  <a:srgbClr val="C0000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/>
            </a:r>
            <a:br>
              <a:rPr lang="en-IN" b="1" dirty="0">
                <a:solidFill>
                  <a:srgbClr val="C0000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</a:br>
            <a:endParaRPr lang="en-IN" b="1" dirty="0">
              <a:solidFill>
                <a:srgbClr val="C00000"/>
              </a:solidFill>
              <a:latin typeface="TAU-Paalai Bold" panose="020B0604020202020204" pitchFamily="34" charset="0"/>
              <a:cs typeface="TAU-Paalai Bold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IN" dirty="0" err="1" smtClean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உயர்தொடக்கநிலை</a:t>
            </a:r>
            <a:r>
              <a:rPr lang="en-IN" dirty="0" smtClean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, </a:t>
            </a:r>
            <a:r>
              <a:rPr lang="en-IN" dirty="0" err="1" smtClean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உயர்நிலை</a:t>
            </a:r>
            <a:r>
              <a:rPr lang="en-IN" dirty="0" smtClean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 </a:t>
            </a:r>
            <a:r>
              <a:rPr lang="en-IN" dirty="0" err="1" smtClean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வகுப்புகள்</a:t>
            </a:r>
            <a:r>
              <a:rPr lang="en-IN" dirty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/>
            </a:r>
            <a:br>
              <a:rPr lang="en-IN" dirty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3054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err="1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கற்றல்</a:t>
            </a:r>
            <a:r>
              <a:rPr lang="en-IN" sz="4000" dirty="0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4000" dirty="0" err="1" smtClean="0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செயல்பாடு</a:t>
            </a:r>
            <a:r>
              <a:rPr lang="en-IN" sz="4000" dirty="0" smtClean="0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…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57983"/>
            <a:ext cx="10363826" cy="4299625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IN" dirty="0" err="1">
                <a:latin typeface="TAU-Marutham" pitchFamily="34" charset="0"/>
                <a:cs typeface="TAU-Marutham" pitchFamily="34" charset="0"/>
              </a:rPr>
              <a:t>கற்றல்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>
                <a:latin typeface="TAU-Marutham" pitchFamily="34" charset="0"/>
                <a:cs typeface="TAU-Marutham" pitchFamily="34" charset="0"/>
              </a:rPr>
              <a:t>செயல்பாடு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>
                <a:latin typeface="TAU-Marutham" pitchFamily="34" charset="0"/>
                <a:cs typeface="TAU-Marutham" pitchFamily="34" charset="0"/>
              </a:rPr>
              <a:t>வகுப்பு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>
                <a:latin typeface="TAU-Marutham" pitchFamily="34" charset="0"/>
                <a:cs typeface="TAU-Marutham" pitchFamily="34" charset="0"/>
              </a:rPr>
              <a:t>முழுமைக்கும்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>
                <a:latin typeface="TAU-Marutham" pitchFamily="34" charset="0"/>
                <a:cs typeface="TAU-Marutham" pitchFamily="34" charset="0"/>
              </a:rPr>
              <a:t>ஒரே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>
                <a:latin typeface="TAU-Marutham" pitchFamily="34" charset="0"/>
                <a:cs typeface="TAU-Marutham" pitchFamily="34" charset="0"/>
              </a:rPr>
              <a:t>மாதிரியாதாகத்தான்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>
                <a:latin typeface="TAU-Marutham" pitchFamily="34" charset="0"/>
                <a:cs typeface="TAU-Marutham" pitchFamily="34" charset="0"/>
              </a:rPr>
              <a:t>இருக்க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>
                <a:latin typeface="TAU-Marutham" pitchFamily="34" charset="0"/>
                <a:cs typeface="TAU-Marutham" pitchFamily="34" charset="0"/>
              </a:rPr>
              <a:t>வேண்டுமா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? – </a:t>
            </a:r>
            <a:r>
              <a:rPr lang="en-IN" dirty="0" err="1">
                <a:latin typeface="TAU-Marutham" pitchFamily="34" charset="0"/>
                <a:cs typeface="TAU-Marutham" pitchFamily="34" charset="0"/>
              </a:rPr>
              <a:t>இல்லை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. </a:t>
            </a:r>
            <a:endParaRPr lang="en-IN" dirty="0" smtClean="0">
              <a:latin typeface="TAU-Marutham" pitchFamily="34" charset="0"/>
              <a:cs typeface="TAU-Marutham" pitchFamily="34" charset="0"/>
            </a:endParaRPr>
          </a:p>
          <a:p>
            <a:pPr>
              <a:lnSpc>
                <a:spcPct val="200000"/>
              </a:lnSpc>
            </a:pPr>
            <a:endParaRPr lang="en-IN" dirty="0" smtClean="0">
              <a:latin typeface="TAU-Marutham" pitchFamily="34" charset="0"/>
              <a:cs typeface="TAU-Marutham" pitchFamily="34" charset="0"/>
            </a:endParaRPr>
          </a:p>
          <a:p>
            <a:pPr>
              <a:lnSpc>
                <a:spcPct val="200000"/>
              </a:lnSpc>
            </a:pPr>
            <a:r>
              <a:rPr lang="en-IN" dirty="0" err="1" smtClean="0">
                <a:latin typeface="TAU-Marutham" pitchFamily="34" charset="0"/>
                <a:cs typeface="TAU-Marutham" pitchFamily="34" charset="0"/>
              </a:rPr>
              <a:t>குழுவாகவோ</a:t>
            </a:r>
            <a:r>
              <a:rPr lang="en-IN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/ </a:t>
            </a:r>
            <a:r>
              <a:rPr lang="en-IN" dirty="0" err="1">
                <a:latin typeface="TAU-Marutham" pitchFamily="34" charset="0"/>
                <a:cs typeface="TAU-Marutham" pitchFamily="34" charset="0"/>
              </a:rPr>
              <a:t>தனியாளுக்குரியதாகவோ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>
                <a:latin typeface="TAU-Marutham" pitchFamily="34" charset="0"/>
                <a:cs typeface="TAU-Marutham" pitchFamily="34" charset="0"/>
              </a:rPr>
              <a:t>இருக்கலாம்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.</a:t>
            </a:r>
            <a:br>
              <a:rPr lang="en-IN" dirty="0">
                <a:latin typeface="TAU-Marutham" pitchFamily="34" charset="0"/>
                <a:cs typeface="TAU-Marutham" pitchFamily="34" charset="0"/>
              </a:rPr>
            </a:br>
            <a:r>
              <a:rPr lang="en-IN" sz="2400" dirty="0" err="1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சூழல்</a:t>
            </a:r>
            <a:r>
              <a:rPr lang="en-IN" sz="2400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400" dirty="0" err="1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அடிப்படையில்</a:t>
            </a:r>
            <a:r>
              <a:rPr lang="en-IN" sz="2400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400" dirty="0" err="1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செயல்பாடு</a:t>
            </a:r>
            <a:r>
              <a:rPr lang="en-IN" sz="2400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400" dirty="0" err="1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மாறுமா</a:t>
            </a:r>
            <a:r>
              <a:rPr lang="en-IN" sz="2400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? – </a:t>
            </a:r>
            <a:r>
              <a:rPr lang="en-IN" sz="2400" dirty="0" err="1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ஆம்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34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err="1">
                <a:latin typeface="TAU-Marutham" pitchFamily="34" charset="0"/>
                <a:cs typeface="TAU-Marutham" pitchFamily="34" charset="0"/>
              </a:rPr>
              <a:t>கற்றல்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>
                <a:latin typeface="TAU-Marutham" pitchFamily="34" charset="0"/>
                <a:cs typeface="TAU-Marutham" pitchFamily="34" charset="0"/>
              </a:rPr>
              <a:t>விளைவுகள்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>
                <a:latin typeface="TAU-Marutham" pitchFamily="34" charset="0"/>
                <a:cs typeface="TAU-Marutham" pitchFamily="34" charset="0"/>
              </a:rPr>
              <a:t>கொடுக்கப்பட்டுள்ளவை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>
                <a:latin typeface="TAU-Marutham" pitchFamily="34" charset="0"/>
                <a:cs typeface="TAU-Marutham" pitchFamily="34" charset="0"/>
              </a:rPr>
              <a:t>மட்டும்தானா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?</a:t>
            </a:r>
            <a:r>
              <a:rPr lang="en-IN" dirty="0"/>
              <a:t/>
            </a:r>
            <a:br>
              <a:rPr lang="en-I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67712"/>
            <a:ext cx="10363826" cy="442608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 err="1">
                <a:latin typeface="TAU-Marutham" pitchFamily="34" charset="0"/>
                <a:cs typeface="TAU-Marutham" pitchFamily="34" charset="0"/>
              </a:rPr>
              <a:t>இவை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>
                <a:latin typeface="TAU-Marutham" pitchFamily="34" charset="0"/>
                <a:cs typeface="TAU-Marutham" pitchFamily="34" charset="0"/>
              </a:rPr>
              <a:t>கட்டாயம்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>
                <a:latin typeface="TAU-Marutham" pitchFamily="34" charset="0"/>
                <a:cs typeface="TAU-Marutham" pitchFamily="34" charset="0"/>
              </a:rPr>
              <a:t>தெரிந்திருக்க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>
                <a:latin typeface="TAU-Marutham" pitchFamily="34" charset="0"/>
                <a:cs typeface="TAU-Marutham" pitchFamily="34" charset="0"/>
              </a:rPr>
              <a:t>வேண்டும்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. </a:t>
            </a:r>
            <a:endParaRPr lang="en-IN" dirty="0" smtClean="0">
              <a:latin typeface="TAU-Marutham" pitchFamily="34" charset="0"/>
              <a:cs typeface="TAU-Marutham" pitchFamily="34" charset="0"/>
            </a:endParaRPr>
          </a:p>
          <a:p>
            <a:pPr>
              <a:lnSpc>
                <a:spcPct val="150000"/>
              </a:lnSpc>
            </a:pPr>
            <a:r>
              <a:rPr lang="en-IN" dirty="0" err="1" smtClean="0">
                <a:latin typeface="TAU-Marutham" pitchFamily="34" charset="0"/>
                <a:cs typeface="TAU-Marutham" pitchFamily="34" charset="0"/>
              </a:rPr>
              <a:t>கொடுக்கப்பட்டுள்ளவையோடு</a:t>
            </a:r>
            <a:r>
              <a:rPr lang="en-IN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- </a:t>
            </a:r>
            <a:r>
              <a:rPr lang="en-IN" dirty="0" err="1">
                <a:latin typeface="TAU-Marutham" pitchFamily="34" charset="0"/>
                <a:cs typeface="TAU-Marutham" pitchFamily="34" charset="0"/>
              </a:rPr>
              <a:t>நமது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>
                <a:latin typeface="TAU-Marutham" pitchFamily="34" charset="0"/>
                <a:cs typeface="TAU-Marutham" pitchFamily="34" charset="0"/>
              </a:rPr>
              <a:t>கலாச்சாரம்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, </a:t>
            </a:r>
            <a:r>
              <a:rPr lang="en-IN" dirty="0" err="1">
                <a:latin typeface="TAU-Marutham" pitchFamily="34" charset="0"/>
                <a:cs typeface="TAU-Marutham" pitchFamily="34" charset="0"/>
              </a:rPr>
              <a:t>பண்பாடு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, </a:t>
            </a:r>
            <a:r>
              <a:rPr lang="en-IN" dirty="0" err="1">
                <a:latin typeface="TAU-Marutham" pitchFamily="34" charset="0"/>
                <a:cs typeface="TAU-Marutham" pitchFamily="34" charset="0"/>
              </a:rPr>
              <a:t>பழக்கவழக்கம்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>
                <a:latin typeface="TAU-Marutham" pitchFamily="34" charset="0"/>
                <a:cs typeface="TAU-Marutham" pitchFamily="34" charset="0"/>
              </a:rPr>
              <a:t>சார்ந்த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 smtClean="0">
                <a:latin typeface="TAU-Marutham" pitchFamily="34" charset="0"/>
                <a:cs typeface="TAU-Marutham" pitchFamily="34" charset="0"/>
              </a:rPr>
              <a:t>மொழித்திறன்கள்</a:t>
            </a:r>
            <a:endParaRPr lang="en-IN" dirty="0">
              <a:latin typeface="TAU-Marutham" pitchFamily="34" charset="0"/>
              <a:cs typeface="TAU-Marutham" pitchFamily="34" charset="0"/>
            </a:endParaRPr>
          </a:p>
          <a:p>
            <a:pPr>
              <a:lnSpc>
                <a:spcPct val="150000"/>
              </a:lnSpc>
            </a:pPr>
            <a:r>
              <a:rPr lang="en-IN" dirty="0" err="1">
                <a:latin typeface="TAU-Marutham" pitchFamily="34" charset="0"/>
                <a:cs typeface="TAU-Marutham" pitchFamily="34" charset="0"/>
              </a:rPr>
              <a:t>நமது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>
                <a:latin typeface="TAU-Marutham" pitchFamily="34" charset="0"/>
                <a:cs typeface="TAU-Marutham" pitchFamily="34" charset="0"/>
              </a:rPr>
              <a:t>மொழிக்கேயுரிய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>
                <a:latin typeface="TAU-Marutham" pitchFamily="34" charset="0"/>
                <a:cs typeface="TAU-Marutham" pitchFamily="34" charset="0"/>
              </a:rPr>
              <a:t>சிறப்புக்கூறுகள்</a:t>
            </a:r>
            <a:endParaRPr lang="en-IN" dirty="0">
              <a:latin typeface="TAU-Marutham" pitchFamily="34" charset="0"/>
              <a:cs typeface="TAU-Marutham" pitchFamily="34" charset="0"/>
            </a:endParaRPr>
          </a:p>
          <a:p>
            <a:pPr>
              <a:lnSpc>
                <a:spcPct val="150000"/>
              </a:lnSpc>
            </a:pPr>
            <a:r>
              <a:rPr lang="en-IN" dirty="0" err="1">
                <a:latin typeface="TAU-Marutham" pitchFamily="34" charset="0"/>
                <a:cs typeface="TAU-Marutham" pitchFamily="34" charset="0"/>
              </a:rPr>
              <a:t>நமது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>
                <a:latin typeface="TAU-Marutham" pitchFamily="34" charset="0"/>
                <a:cs typeface="TAU-Marutham" pitchFamily="34" charset="0"/>
              </a:rPr>
              <a:t>கலைத்திட்டத்தில்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>
                <a:latin typeface="TAU-Marutham" pitchFamily="34" charset="0"/>
                <a:cs typeface="TAU-Marutham" pitchFamily="34" charset="0"/>
              </a:rPr>
              <a:t>பரிந்துரைக்கப்பட்ட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>
                <a:latin typeface="TAU-Marutham" pitchFamily="34" charset="0"/>
                <a:cs typeface="TAU-Marutham" pitchFamily="34" charset="0"/>
              </a:rPr>
              <a:t>திறன்கள்</a:t>
            </a:r>
            <a:endParaRPr lang="en-IN" dirty="0">
              <a:latin typeface="TAU-Marutham" pitchFamily="34" charset="0"/>
              <a:cs typeface="TAU-Marutham" pitchFamily="34" charset="0"/>
            </a:endParaRPr>
          </a:p>
          <a:p>
            <a:pPr>
              <a:lnSpc>
                <a:spcPct val="150000"/>
              </a:lnSpc>
            </a:pPr>
            <a:r>
              <a:rPr lang="en-IN" dirty="0" err="1">
                <a:latin typeface="TAU-Marutham" pitchFamily="34" charset="0"/>
                <a:cs typeface="TAU-Marutham" pitchFamily="34" charset="0"/>
              </a:rPr>
              <a:t>உள்ளூர்த்தேவைக்கு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>
                <a:latin typeface="TAU-Marutham" pitchFamily="34" charset="0"/>
                <a:cs typeface="TAU-Marutham" pitchFamily="34" charset="0"/>
              </a:rPr>
              <a:t>ஏற்ற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>
                <a:latin typeface="TAU-Marutham" pitchFamily="34" charset="0"/>
                <a:cs typeface="TAU-Marutham" pitchFamily="34" charset="0"/>
              </a:rPr>
              <a:t>மொழித்திறன்கள்</a:t>
            </a:r>
            <a:r>
              <a:rPr lang="en-IN" dirty="0">
                <a:latin typeface="TAU-Marutham" pitchFamily="34" charset="0"/>
                <a:cs typeface="TAU-Marutham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612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8487" y="1373796"/>
            <a:ext cx="10515600" cy="708195"/>
          </a:xfrm>
        </p:spPr>
        <p:txBody>
          <a:bodyPr>
            <a:normAutofit/>
          </a:bodyPr>
          <a:lstStyle/>
          <a:p>
            <a:r>
              <a:rPr lang="en-IN" dirty="0" err="1" smtClean="0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தே.க.வி</a:t>
            </a:r>
            <a:r>
              <a:rPr lang="en-IN" dirty="0" smtClean="0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 -712</a:t>
            </a:r>
            <a:endParaRPr lang="en-US" dirty="0">
              <a:solidFill>
                <a:srgbClr val="C00000"/>
              </a:solidFill>
              <a:latin typeface="TAU-Marutham" pitchFamily="34" charset="0"/>
              <a:cs typeface="TAU-Marutham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16" y="557113"/>
            <a:ext cx="7993062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21" y="4573828"/>
            <a:ext cx="90582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6BD6DD-340E-46B7-8E8E-2DC0E7EEC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87" y="3096363"/>
            <a:ext cx="3021980" cy="650866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60" y="87549"/>
            <a:ext cx="2733188" cy="55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21" y="3844505"/>
            <a:ext cx="75723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895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972" y="685883"/>
            <a:ext cx="7270684" cy="131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92" y="2577830"/>
            <a:ext cx="9452853" cy="117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91" y="4433332"/>
            <a:ext cx="9685456" cy="17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9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76BD6DD-340E-46B7-8E8E-2DC0E7EEC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06" y="2005944"/>
            <a:ext cx="3021980" cy="6508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D49CDC1-89C1-445D-8C23-570652668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6" y="2656810"/>
            <a:ext cx="8740549" cy="761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F2E6687-284C-4713-BB9E-139B1B606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692" y="3577955"/>
            <a:ext cx="7953375" cy="3114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47D6846-15CC-44E4-AEC4-634BF7D04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606" y="96918"/>
            <a:ext cx="2679410" cy="54962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665" y="0"/>
            <a:ext cx="54864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9923" y="99274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 err="1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தே.க.வி</a:t>
            </a:r>
            <a:r>
              <a:rPr lang="en-IN" sz="3200" dirty="0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smtClean="0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– (draft) 905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426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60AAA15-FED7-4486-A9D7-2016D2BE3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" y="1387078"/>
            <a:ext cx="2328501" cy="5344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D69EA21-062C-4590-80CA-E225D81F9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648" y="2029104"/>
            <a:ext cx="9634321" cy="5847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BCB6192-BE8D-490B-9FA2-57775F139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09" y="3691795"/>
            <a:ext cx="11122648" cy="13649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47D6846-15CC-44E4-AEC4-634BF7D04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606" y="96918"/>
            <a:ext cx="2679410" cy="54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92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76BD6DD-340E-46B7-8E8E-2DC0E7EEC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22" y="2206909"/>
            <a:ext cx="3021980" cy="6508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8C849C6-671E-40B8-A5CF-15202F766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301" y="3106378"/>
            <a:ext cx="8875109" cy="962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121604A-D341-4D66-9A42-286D51060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451" y="4035789"/>
            <a:ext cx="7839075" cy="2657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A4C0B36-B6F7-4597-874E-07BC64B0E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22" y="0"/>
            <a:ext cx="2589006" cy="56831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414" y="173376"/>
            <a:ext cx="5696760" cy="220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3165" y="983790"/>
            <a:ext cx="4017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dirty="0" err="1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தே.க.வி</a:t>
            </a:r>
            <a:r>
              <a:rPr lang="en-IN" sz="3200" dirty="0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 – (draft) </a:t>
            </a:r>
            <a:r>
              <a:rPr lang="en-IN" sz="3200" dirty="0" smtClean="0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1012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0307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C63A2AE-9622-4DCE-99D3-3A83023A9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05" y="1206554"/>
            <a:ext cx="2269240" cy="57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F377F56-1053-436E-9CE5-A6B1E5B0C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45" y="2215798"/>
            <a:ext cx="11950355" cy="962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A4C0B36-B6F7-4597-874E-07BC64B0E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22" y="0"/>
            <a:ext cx="2589006" cy="5683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12E33F1-5510-403F-AA99-5792E9142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30" y="4238583"/>
            <a:ext cx="10344736" cy="136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47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76BD6DD-340E-46B7-8E8E-2DC0E7EEC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13" y="2083659"/>
            <a:ext cx="3021980" cy="6508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A4C0B36-B6F7-4597-874E-07BC64B0E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22" y="0"/>
            <a:ext cx="2589006" cy="5683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D634E58-4FF2-441D-834A-A51A68BC2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65" y="3004636"/>
            <a:ext cx="10980443" cy="836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813A2BD-DA8A-4F5C-9517-75122BD94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904" y="4267270"/>
            <a:ext cx="10111641" cy="2493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33165" y="983790"/>
            <a:ext cx="2021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dirty="0" err="1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தே.க.வி</a:t>
            </a:r>
            <a:r>
              <a:rPr lang="en-IN" sz="3200" dirty="0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 –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3615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C63A2AE-9622-4DCE-99D3-3A83023A9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88" y="1290752"/>
            <a:ext cx="2269240" cy="571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A4C0B36-B6F7-4597-874E-07BC64B0E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22" y="0"/>
            <a:ext cx="2589006" cy="568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B3AE6EE-E317-4A0F-8CB4-AD160DAE4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363" y="2135227"/>
            <a:ext cx="10733788" cy="11768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B47EEB9-062C-49EE-B539-A11885466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14" y="4050128"/>
            <a:ext cx="10733788" cy="94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9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5943"/>
            <a:ext cx="10515600" cy="1025930"/>
          </a:xfrm>
        </p:spPr>
        <p:txBody>
          <a:bodyPr>
            <a:normAutofit/>
          </a:bodyPr>
          <a:lstStyle/>
          <a:p>
            <a:r>
              <a:rPr lang="en-IN" sz="3600" b="1" dirty="0" err="1">
                <a:solidFill>
                  <a:srgbClr val="C0000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கற்றல்</a:t>
            </a:r>
            <a:r>
              <a:rPr lang="en-IN" sz="3600" b="1" dirty="0">
                <a:solidFill>
                  <a:srgbClr val="C0000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 </a:t>
            </a:r>
            <a:r>
              <a:rPr lang="en-IN" sz="3600" b="1" dirty="0" err="1" smtClean="0">
                <a:solidFill>
                  <a:srgbClr val="C0000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விளைவுகள்</a:t>
            </a:r>
            <a:r>
              <a:rPr lang="en-IN" sz="3600" b="1" dirty="0" smtClean="0">
                <a:solidFill>
                  <a:srgbClr val="C0000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23501" y="1624519"/>
            <a:ext cx="10363826" cy="4591455"/>
          </a:xfrm>
        </p:spPr>
        <p:txBody>
          <a:bodyPr>
            <a:normAutofit/>
          </a:bodyPr>
          <a:lstStyle/>
          <a:p>
            <a:r>
              <a:rPr lang="en-IN" dirty="0" err="1" smtClean="0">
                <a:latin typeface="TAU-Marutham" pitchFamily="34" charset="0"/>
                <a:cs typeface="TAU-Marutham" pitchFamily="34" charset="0"/>
              </a:rPr>
              <a:t>குறிப்பிட்ட</a:t>
            </a:r>
            <a:r>
              <a:rPr lang="en-IN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 smtClean="0">
                <a:latin typeface="TAU-Marutham" pitchFamily="34" charset="0"/>
                <a:cs typeface="TAU-Marutham" pitchFamily="34" charset="0"/>
              </a:rPr>
              <a:t>ஒன்றைக்</a:t>
            </a:r>
            <a:r>
              <a:rPr lang="en-IN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 smtClean="0">
                <a:latin typeface="TAU-Marutham" pitchFamily="34" charset="0"/>
                <a:cs typeface="TAU-Marutham" pitchFamily="34" charset="0"/>
              </a:rPr>
              <a:t>கற்றுக்கொண்ட</a:t>
            </a:r>
            <a:r>
              <a:rPr lang="ta-IN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dirty="0">
                <a:latin typeface="TAU-Marutham" pitchFamily="34" charset="0"/>
                <a:cs typeface="TAU-Marutham" pitchFamily="34" charset="0"/>
              </a:rPr>
              <a:t>பின்னர் அதனைத் தன் </a:t>
            </a:r>
            <a:r>
              <a:rPr lang="ta-IN" dirty="0" smtClean="0">
                <a:latin typeface="TAU-Marutham" pitchFamily="34" charset="0"/>
                <a:cs typeface="TAU-Marutham" pitchFamily="34" charset="0"/>
              </a:rPr>
              <a:t>வாழ்வில் </a:t>
            </a:r>
            <a:r>
              <a:rPr lang="ta-IN" dirty="0" smtClean="0">
                <a:latin typeface="TAU-Marutham" pitchFamily="34" charset="0"/>
                <a:cs typeface="TAU-Marutham" pitchFamily="34" charset="0"/>
              </a:rPr>
              <a:t>பின்பற்</a:t>
            </a:r>
            <a:r>
              <a:rPr lang="en-IN" dirty="0" err="1" smtClean="0">
                <a:latin typeface="TAU-Marutham" pitchFamily="34" charset="0"/>
                <a:cs typeface="TAU-Marutham" pitchFamily="34" charset="0"/>
              </a:rPr>
              <a:t>றுதல்</a:t>
            </a:r>
            <a:endParaRPr lang="en-IN" dirty="0" smtClean="0">
              <a:latin typeface="TAU-Marutham" pitchFamily="34" charset="0"/>
              <a:cs typeface="TAU-Marutham" pitchFamily="34" charset="0"/>
            </a:endParaRP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ta-IN" dirty="0"/>
          </a:p>
          <a:p>
            <a:pPr marL="596646" indent="-514350">
              <a:buAutoNum type="arabicPeriod"/>
            </a:pPr>
            <a:r>
              <a:rPr lang="en-IN" dirty="0" err="1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கலைத்திட்ட</a:t>
            </a:r>
            <a:r>
              <a:rPr lang="en-IN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எதிர்பார்ப்புகள்</a:t>
            </a:r>
            <a:endParaRPr lang="en-IN" dirty="0" smtClean="0">
              <a:solidFill>
                <a:srgbClr val="7030A0"/>
              </a:solidFill>
              <a:latin typeface="TAU-Marutham" pitchFamily="34" charset="0"/>
              <a:cs typeface="TAU-Marutham" pitchFamily="34" charset="0"/>
            </a:endParaRPr>
          </a:p>
          <a:p>
            <a:pPr marL="596646" indent="-514350">
              <a:buAutoNum type="arabicPeriod"/>
            </a:pPr>
            <a:r>
              <a:rPr lang="en-IN" dirty="0" err="1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பாடத்திட்ட</a:t>
            </a:r>
            <a:r>
              <a:rPr lang="en-IN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எதிர்பார்ப்புகள்</a:t>
            </a:r>
            <a:endParaRPr lang="en-IN" dirty="0" smtClean="0">
              <a:solidFill>
                <a:srgbClr val="7030A0"/>
              </a:solidFill>
              <a:latin typeface="TAU-Marutham" pitchFamily="34" charset="0"/>
              <a:cs typeface="TAU-Marutham" pitchFamily="34" charset="0"/>
            </a:endParaRPr>
          </a:p>
          <a:p>
            <a:pPr marL="596646" indent="-514350">
              <a:buAutoNum type="arabicPeriod"/>
            </a:pPr>
            <a:r>
              <a:rPr lang="en-IN" dirty="0" err="1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திறன்கள்</a:t>
            </a:r>
            <a:endParaRPr lang="en-IN" dirty="0" smtClean="0">
              <a:solidFill>
                <a:srgbClr val="7030A0"/>
              </a:solidFill>
              <a:latin typeface="TAU-Marutham" pitchFamily="34" charset="0"/>
              <a:cs typeface="TAU-Marutham" pitchFamily="34" charset="0"/>
            </a:endParaRPr>
          </a:p>
          <a:p>
            <a:pPr marL="596646" indent="-514350">
              <a:buAutoNum type="arabicPeriod"/>
            </a:pPr>
            <a:r>
              <a:rPr lang="en-IN" dirty="0" err="1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கற்றல்</a:t>
            </a:r>
            <a:r>
              <a:rPr lang="en-IN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நோக்கங்கள்</a:t>
            </a:r>
            <a:endParaRPr lang="en-IN" dirty="0" smtClean="0">
              <a:solidFill>
                <a:srgbClr val="7030A0"/>
              </a:solidFill>
              <a:latin typeface="TAU-Marutham" pitchFamily="34" charset="0"/>
              <a:cs typeface="TAU-Marutham" pitchFamily="34" charset="0"/>
            </a:endParaRPr>
          </a:p>
          <a:p>
            <a:pPr marL="596646" indent="-514350">
              <a:buAutoNum type="arabicPeriod"/>
            </a:pPr>
            <a:r>
              <a:rPr lang="en-IN" dirty="0" err="1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பரிந்துரைக்கப்படும்</a:t>
            </a:r>
            <a:r>
              <a:rPr lang="en-IN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கற்பித்தல்</a:t>
            </a:r>
            <a:r>
              <a:rPr lang="en-IN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செயல்முறைகள்</a:t>
            </a:r>
            <a:endParaRPr lang="en-IN" dirty="0">
              <a:solidFill>
                <a:srgbClr val="7030A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7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76BD6DD-340E-46B7-8E8E-2DC0E7EEC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22" y="2939933"/>
            <a:ext cx="3021980" cy="6508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A4C0B36-B6F7-4597-874E-07BC64B0E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22" y="0"/>
            <a:ext cx="2589006" cy="568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49F66A2-6420-4811-9D59-743247D65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652" y="3678531"/>
            <a:ext cx="8572509" cy="7866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568C511-540F-49F1-B8A4-8AC984ED2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652" y="4851929"/>
            <a:ext cx="8302460" cy="66645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241" y="691341"/>
            <a:ext cx="7831168" cy="219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4125" y="1202930"/>
            <a:ext cx="3204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dirty="0" err="1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தே.க.வி</a:t>
            </a:r>
            <a:r>
              <a:rPr lang="en-IN" sz="3200" dirty="0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– </a:t>
            </a:r>
            <a:r>
              <a:rPr lang="en-IN" dirty="0" smtClean="0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(</a:t>
            </a:r>
            <a:r>
              <a:rPr lang="en-IN" dirty="0" err="1" smtClean="0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drafta</a:t>
            </a:r>
            <a:r>
              <a:rPr lang="en-IN" dirty="0" smtClean="0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) 1008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96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C63A2AE-9622-4DCE-99D3-3A83023A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05" y="3566976"/>
            <a:ext cx="2269240" cy="571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A4C0B36-B6F7-4597-874E-07BC64B0E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22" y="0"/>
            <a:ext cx="2589006" cy="5683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1CED71-EE5B-4F91-9025-69F23BCEB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3445" y="4412315"/>
            <a:ext cx="9255431" cy="2071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33BC9C7-6880-488C-B9B4-F086FD4F3A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1447" y="1186497"/>
            <a:ext cx="79057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77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572D137-EB8B-438F-B161-E440B33F2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79660" cy="676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22C0703-C95A-490C-94BC-45CF3030C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612" y="1087041"/>
            <a:ext cx="8709151" cy="3812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51D728E-EDD7-4339-A8DF-90E3A8D9A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21" y="4828417"/>
            <a:ext cx="7572375" cy="571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2C59976-E0BC-4803-B6C5-FE10A6605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422" y="5590080"/>
            <a:ext cx="7191375" cy="10953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76022"/>
            <a:ext cx="4017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dirty="0" err="1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தே.க.வி</a:t>
            </a:r>
            <a:r>
              <a:rPr lang="en-IN" sz="3200" dirty="0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 – (draft) </a:t>
            </a:r>
            <a:r>
              <a:rPr lang="en-IN" sz="3200" dirty="0" smtClean="0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1012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9061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572D137-EB8B-438F-B161-E440B33F2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79660" cy="6760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0D3222F-7AC8-4010-A927-B84813435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842" y="338011"/>
            <a:ext cx="7753350" cy="3581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941160-C51D-41C3-9C9C-542F5E4A7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892" y="4406933"/>
            <a:ext cx="9399568" cy="112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31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78AD046-4537-4639-AFAE-A3D91F2D3D67}"/>
              </a:ext>
            </a:extLst>
          </p:cNvPr>
          <p:cNvGraphicFramePr>
            <a:graphicFrameLocks noGrp="1"/>
          </p:cNvGraphicFramePr>
          <p:nvPr/>
        </p:nvGraphicFramePr>
        <p:xfrm>
          <a:off x="0" y="68782"/>
          <a:ext cx="12066549" cy="6802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819">
                  <a:extLst>
                    <a:ext uri="{9D8B030D-6E8A-4147-A177-3AD203B41FA5}">
                      <a16:colId xmlns="" xmlns:a16="http://schemas.microsoft.com/office/drawing/2014/main" val="536226585"/>
                    </a:ext>
                  </a:extLst>
                </a:gridCol>
                <a:gridCol w="1577571">
                  <a:extLst>
                    <a:ext uri="{9D8B030D-6E8A-4147-A177-3AD203B41FA5}">
                      <a16:colId xmlns="" xmlns:a16="http://schemas.microsoft.com/office/drawing/2014/main" val="3542463358"/>
                    </a:ext>
                  </a:extLst>
                </a:gridCol>
                <a:gridCol w="3741100">
                  <a:extLst>
                    <a:ext uri="{9D8B030D-6E8A-4147-A177-3AD203B41FA5}">
                      <a16:colId xmlns="" xmlns:a16="http://schemas.microsoft.com/office/drawing/2014/main" val="1763067714"/>
                    </a:ext>
                  </a:extLst>
                </a:gridCol>
                <a:gridCol w="4866059">
                  <a:extLst>
                    <a:ext uri="{9D8B030D-6E8A-4147-A177-3AD203B41FA5}">
                      <a16:colId xmlns="" xmlns:a16="http://schemas.microsoft.com/office/drawing/2014/main" val="3046512294"/>
                    </a:ext>
                  </a:extLst>
                </a:gridCol>
              </a:tblGrid>
              <a:tr h="804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பொருண்மை</a:t>
                      </a:r>
                      <a:endParaRPr lang="en-IN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பாடப்பகுதி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பாடங்கள்</a:t>
                      </a:r>
                      <a:r>
                        <a:rPr lang="en-IN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-9, 10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திறன்கள்</a:t>
                      </a:r>
                      <a:endParaRPr lang="en-IN" sz="2000" dirty="0"/>
                    </a:p>
                    <a:p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0222015"/>
                  </a:ext>
                </a:extLst>
              </a:tr>
              <a:tr h="1309020">
                <a:tc>
                  <a:txBody>
                    <a:bodyPr/>
                    <a:lstStyle/>
                    <a:p>
                      <a:r>
                        <a:rPr lang="ta-IN" sz="16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இ</a:t>
                      </a:r>
                      <a:r>
                        <a:rPr lang="en-IN" sz="16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யல்</a:t>
                      </a:r>
                      <a:r>
                        <a:rPr lang="en-IN" sz="16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</a:p>
                    <a:p>
                      <a:endParaRPr lang="en-IN" sz="16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6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மொழி</a:t>
                      </a:r>
                      <a:endParaRPr lang="en-IN" sz="16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16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err="1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உரைநடை</a:t>
                      </a:r>
                      <a:r>
                        <a:rPr lang="en-IN" sz="1400" b="1" dirty="0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400" b="1" dirty="0" err="1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உலகம்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திராவிட</a:t>
                      </a:r>
                      <a:r>
                        <a:rPr lang="en-IN" sz="1800" b="1" dirty="0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800" b="1" dirty="0" err="1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மொழிக்குடும்பம்</a:t>
                      </a:r>
                      <a:endParaRPr lang="en-IN" sz="1800" b="1" dirty="0">
                        <a:effectLst/>
                        <a:latin typeface="Nirmala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800" b="1" dirty="0">
                        <a:effectLst/>
                        <a:latin typeface="Nirmala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800" b="1" dirty="0">
                        <a:effectLst/>
                        <a:latin typeface="Nirmala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 err="1">
                          <a:effectLst/>
                          <a:latin typeface="TAU-Mullai" panose="020B0604020202020204" pitchFamily="34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தமிழ்ச்சொல்</a:t>
                      </a:r>
                      <a:r>
                        <a:rPr lang="en-IN" sz="1800" b="1" dirty="0">
                          <a:effectLst/>
                          <a:latin typeface="TAU-Mullai" panose="020B0604020202020204" pitchFamily="34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 </a:t>
                      </a:r>
                      <a:r>
                        <a:rPr lang="en-IN" sz="1800" b="1" dirty="0" err="1">
                          <a:effectLst/>
                          <a:latin typeface="TAU-Mullai" panose="020B0604020202020204" pitchFamily="34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வளம்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ச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ொ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ல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வ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ள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ங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க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ள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ை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ப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 </a:t>
                      </a:r>
                      <a:r>
                        <a:rPr lang="en-IN" sz="1800" b="1" dirty="0" err="1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பெற்று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 </a:t>
                      </a:r>
                      <a:r>
                        <a:rPr lang="en-IN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பேச</a:t>
                      </a:r>
                      <a:r>
                        <a:rPr lang="ta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ச</a:t>
                      </a:r>
                      <a:r>
                        <a:rPr lang="ta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ி</a:t>
                      </a:r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ல</a:t>
                      </a:r>
                      <a:r>
                        <a:rPr lang="ta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ு</a:t>
                      </a:r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ம</a:t>
                      </a:r>
                      <a:r>
                        <a:rPr lang="ta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 </a:t>
                      </a:r>
                      <a:r>
                        <a:rPr lang="ta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எ</a:t>
                      </a:r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ழ</a:t>
                      </a:r>
                      <a:r>
                        <a:rPr lang="ta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ு</a:t>
                      </a:r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த</a:t>
                      </a:r>
                      <a:r>
                        <a:rPr lang="ta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த</a:t>
                      </a:r>
                      <a:r>
                        <a:rPr lang="ta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ி</a:t>
                      </a:r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ல</a:t>
                      </a:r>
                      <a:r>
                        <a:rPr lang="ta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ு</a:t>
                      </a:r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ம</a:t>
                      </a:r>
                      <a:r>
                        <a:rPr lang="ta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 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க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ை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ய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ா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ள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ு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த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ல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endParaRPr lang="en-IN" sz="1800" b="1" dirty="0">
                        <a:solidFill>
                          <a:srgbClr val="FF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01251993"/>
                  </a:ext>
                </a:extLst>
              </a:tr>
              <a:tr h="2239613">
                <a:tc>
                  <a:txBody>
                    <a:bodyPr/>
                    <a:lstStyle/>
                    <a:p>
                      <a:r>
                        <a:rPr lang="en-IN" sz="1600" b="1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அமுதென்று</a:t>
                      </a:r>
                      <a:r>
                        <a:rPr lang="en-IN" sz="16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b="1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பேர்</a:t>
                      </a:r>
                      <a:endParaRPr lang="en-IN" sz="16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16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16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16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அமுதஊற்று</a:t>
                      </a:r>
                      <a:endParaRPr lang="en-IN" sz="1600" b="1" dirty="0">
                        <a:solidFill>
                          <a:srgbClr val="7030A0"/>
                        </a:solidFill>
                      </a:endParaRPr>
                    </a:p>
                    <a:p>
                      <a:endParaRPr lang="en-IN" sz="16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IN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err="1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கவிதைப்</a:t>
                      </a:r>
                      <a:r>
                        <a:rPr lang="en-IN" sz="1400" b="1" dirty="0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400" b="1" dirty="0" err="1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பேழை</a:t>
                      </a:r>
                      <a:endParaRPr lang="en-IN" sz="1400" b="1" dirty="0">
                        <a:effectLst/>
                        <a:latin typeface="Nirmala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தமிழோவியம்</a:t>
                      </a:r>
                      <a:endParaRPr lang="en-IN" sz="1800" b="1" dirty="0">
                        <a:effectLst/>
                        <a:latin typeface="Nirmala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 err="1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தமிழ்விடு</a:t>
                      </a:r>
                      <a:r>
                        <a:rPr lang="en-IN" sz="1800" b="1" dirty="0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800" b="1" dirty="0" err="1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தூது</a:t>
                      </a:r>
                      <a:endParaRPr lang="en-IN" sz="1800" b="1" dirty="0">
                        <a:effectLst/>
                        <a:latin typeface="Nirmala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800" b="1" dirty="0">
                        <a:effectLst/>
                        <a:latin typeface="Nirmala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effectLst/>
                          <a:latin typeface="TAU-Mullai" panose="020B0604020202020204" pitchFamily="34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பெருஞ்சித்திரனார்</a:t>
                      </a:r>
                      <a:r>
                        <a:rPr lang="en-IN" sz="1800" b="1" dirty="0">
                          <a:effectLst/>
                          <a:latin typeface="TAU-Mullai" panose="020B0604020202020204" pitchFamily="34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 </a:t>
                      </a:r>
                      <a:r>
                        <a:rPr lang="en-IN" sz="1800" b="1" dirty="0" err="1">
                          <a:effectLst/>
                          <a:latin typeface="TAU-Mullai" panose="020B0604020202020204" pitchFamily="34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பாடல்</a:t>
                      </a:r>
                      <a:endParaRPr lang="en-IN" sz="1800" b="1" dirty="0">
                        <a:effectLst/>
                        <a:latin typeface="TAU-Mullai" panose="020B0604020202020204" pitchFamily="34" charset="0"/>
                        <a:ea typeface="Arial Unicode MS" panose="020B0604020202020204" pitchFamily="34" charset="-128"/>
                        <a:cs typeface="Latha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effectLst/>
                          <a:latin typeface="TAU-Mullai" panose="020B0604020202020204" pitchFamily="34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அன்னை</a:t>
                      </a:r>
                      <a:r>
                        <a:rPr lang="en-IN" sz="1600" b="1" dirty="0">
                          <a:effectLst/>
                          <a:latin typeface="TAU-Mullai" panose="020B0604020202020204" pitchFamily="34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 ம</a:t>
                      </a:r>
                      <a:r>
                        <a:rPr lang="ta-IN" sz="1600" b="1" dirty="0">
                          <a:effectLst/>
                          <a:latin typeface="TAU-Mullai" panose="020B0604020202020204" pitchFamily="34" charset="0"/>
                          <a:ea typeface="Arial Unicode MS" panose="020B0604020202020204" pitchFamily="34" charset="-128"/>
                          <a:cs typeface="+mn-cs"/>
                        </a:rPr>
                        <a:t>ொ</a:t>
                      </a:r>
                      <a:r>
                        <a:rPr lang="en-IN" sz="1600" b="1" dirty="0">
                          <a:effectLst/>
                          <a:latin typeface="TAU-Mullai" panose="020B0604020202020204" pitchFamily="34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ழ</a:t>
                      </a:r>
                      <a:r>
                        <a:rPr lang="ta-IN" sz="1600" b="1" dirty="0">
                          <a:effectLst/>
                          <a:latin typeface="TAU-Mullai" panose="020B0604020202020204" pitchFamily="34" charset="0"/>
                          <a:ea typeface="Arial Unicode MS" panose="020B0604020202020204" pitchFamily="34" charset="-128"/>
                          <a:cs typeface="+mn-cs"/>
                        </a:rPr>
                        <a:t>ி</a:t>
                      </a:r>
                      <a:r>
                        <a:rPr lang="en-IN" sz="1600" b="1" dirty="0">
                          <a:effectLst/>
                          <a:latin typeface="TAU-Mullai" panose="020B0604020202020204" pitchFamily="34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ய</a:t>
                      </a:r>
                      <a:r>
                        <a:rPr lang="ta-IN" sz="1600" b="1" dirty="0">
                          <a:effectLst/>
                          <a:latin typeface="TAU-Mullai" panose="020B0604020202020204" pitchFamily="34" charset="0"/>
                          <a:ea typeface="Arial Unicode MS" panose="020B0604020202020204" pitchFamily="34" charset="-128"/>
                          <a:cs typeface="+mn-cs"/>
                        </a:rPr>
                        <a:t>ே</a:t>
                      </a:r>
                      <a:r>
                        <a:rPr lang="en-IN" sz="1600" b="1" dirty="0">
                          <a:effectLst/>
                          <a:latin typeface="TAU-Mullai" panose="020B0604020202020204" pitchFamily="34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!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800" b="1" dirty="0">
                        <a:effectLst/>
                        <a:latin typeface="TAU-Mullai" panose="020B0604020202020204" pitchFamily="34" charset="0"/>
                        <a:ea typeface="Arial Unicode MS" panose="020B0604020202020204" pitchFamily="34" charset="-128"/>
                        <a:cs typeface="Latha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effectLst/>
                          <a:latin typeface="TAU-Mullai" panose="020B0604020202020204" pitchFamily="34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ஆழிக்கு</a:t>
                      </a:r>
                      <a:r>
                        <a:rPr lang="en-IN" sz="1600" b="1" dirty="0">
                          <a:effectLst/>
                          <a:latin typeface="TAU-Mullai" panose="020B0604020202020204" pitchFamily="34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 </a:t>
                      </a:r>
                      <a:r>
                        <a:rPr lang="en-IN" sz="1600" b="1" dirty="0" err="1">
                          <a:effectLst/>
                          <a:latin typeface="TAU-Mullai" panose="020B0604020202020204" pitchFamily="34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இணை</a:t>
                      </a:r>
                      <a:r>
                        <a:rPr lang="en-IN" sz="1600" b="1" dirty="0">
                          <a:effectLst/>
                          <a:latin typeface="TAU-Mullai" panose="020B0604020202020204" pitchFamily="34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TAU-Mullai" panose="020B0604020202020204" pitchFamily="34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(</a:t>
                      </a:r>
                      <a:r>
                        <a:rPr lang="en-IN" sz="1600" b="1" dirty="0" err="1">
                          <a:effectLst/>
                          <a:latin typeface="TAU-Mullai" panose="020B0604020202020204" pitchFamily="34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இரட்டுற</a:t>
                      </a:r>
                      <a:r>
                        <a:rPr lang="en-IN" sz="1600" b="1" dirty="0">
                          <a:effectLst/>
                          <a:latin typeface="TAU-Mullai" panose="020B0604020202020204" pitchFamily="34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 </a:t>
                      </a:r>
                      <a:r>
                        <a:rPr lang="en-IN" sz="1600" b="1" dirty="0" err="1">
                          <a:effectLst/>
                          <a:latin typeface="TAU-Mullai" panose="020B0604020202020204" pitchFamily="34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மொழிதல்</a:t>
                      </a:r>
                      <a:r>
                        <a:rPr lang="en-IN" sz="1600" b="1" dirty="0">
                          <a:effectLst/>
                          <a:latin typeface="TAU-Mullai" panose="020B0604020202020204" pitchFamily="34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)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N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வேறுபட்ட</a:t>
                      </a:r>
                      <a:r>
                        <a:rPr lang="en-I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கவிதை</a:t>
                      </a:r>
                      <a:r>
                        <a:rPr lang="en-I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வடிவங்களைப்</a:t>
                      </a:r>
                      <a:r>
                        <a:rPr lang="en-I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b="1" kern="1200" dirty="0" err="1">
                          <a:solidFill>
                            <a:srgbClr val="FF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படித்துப்</a:t>
                      </a:r>
                      <a:r>
                        <a:rPr lang="en-IN" sz="1800" b="1" kern="1200" dirty="0">
                          <a:solidFill>
                            <a:srgbClr val="FF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b="1" kern="1200" dirty="0" err="1">
                          <a:solidFill>
                            <a:srgbClr val="FF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புரிந்து</a:t>
                      </a:r>
                      <a:r>
                        <a:rPr lang="en-IN" sz="1800" b="1" kern="1200" dirty="0">
                          <a:solidFill>
                            <a:srgbClr val="FF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</a:t>
                      </a:r>
                      <a:r>
                        <a:rPr lang="en-IN" sz="1800" b="1" kern="1200" dirty="0" err="1">
                          <a:solidFill>
                            <a:srgbClr val="FF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கொள்ளுதல்</a:t>
                      </a:r>
                      <a:endParaRPr lang="en-IN" sz="1800" b="1" kern="1200" dirty="0">
                        <a:solidFill>
                          <a:srgbClr val="FF33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மொழியின்</a:t>
                      </a:r>
                      <a:r>
                        <a:rPr lang="en-I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செழுமை</a:t>
                      </a:r>
                      <a:r>
                        <a:rPr lang="en-I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குறித்து</a:t>
                      </a:r>
                      <a:r>
                        <a:rPr lang="en-I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b="1" kern="1200" dirty="0" err="1">
                          <a:solidFill>
                            <a:srgbClr val="FF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ஆற்றலுடன்</a:t>
                      </a:r>
                      <a:r>
                        <a:rPr lang="en-IN" sz="1800" b="1" kern="1200" dirty="0">
                          <a:solidFill>
                            <a:srgbClr val="FF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b="1" kern="1200" dirty="0" err="1">
                          <a:solidFill>
                            <a:srgbClr val="FF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உரையாற்றுதல்</a:t>
                      </a:r>
                      <a:endParaRPr lang="en-IN" sz="1800" b="1" kern="1200" dirty="0">
                        <a:solidFill>
                          <a:srgbClr val="FF33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68712219"/>
                  </a:ext>
                </a:extLst>
              </a:tr>
              <a:tr h="981286">
                <a:tc>
                  <a:txBody>
                    <a:bodyPr/>
                    <a:lstStyle/>
                    <a:p>
                      <a:endParaRPr lang="en-IN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err="1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விரிவானம்</a:t>
                      </a:r>
                      <a:endParaRPr lang="en-IN" sz="1400" b="1" dirty="0">
                        <a:effectLst/>
                        <a:latin typeface="Nirmala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வளரும்</a:t>
                      </a:r>
                      <a:r>
                        <a:rPr lang="en-IN" sz="1800" b="1" dirty="0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800" b="1" dirty="0" err="1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செல்வம்</a:t>
                      </a:r>
                      <a:endParaRPr lang="en-IN" sz="1800" b="1" dirty="0">
                        <a:effectLst/>
                        <a:latin typeface="Nirmala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 err="1">
                          <a:effectLst/>
                          <a:latin typeface="TAU-Mullai" panose="020B0604020202020204" pitchFamily="34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உரைநடையின்</a:t>
                      </a:r>
                      <a:r>
                        <a:rPr lang="en-IN" sz="1800" b="1" dirty="0">
                          <a:effectLst/>
                          <a:latin typeface="TAU-Mullai" panose="020B0604020202020204" pitchFamily="34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 </a:t>
                      </a:r>
                      <a:r>
                        <a:rPr lang="en-IN" sz="1800" b="1" dirty="0" err="1">
                          <a:effectLst/>
                          <a:latin typeface="TAU-Mullai" panose="020B0604020202020204" pitchFamily="34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அணிநலன்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ப</a:t>
                      </a:r>
                      <a:r>
                        <a:rPr lang="ta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ி</a:t>
                      </a:r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ற</a:t>
                      </a:r>
                      <a:r>
                        <a:rPr lang="ta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ம</a:t>
                      </a:r>
                      <a:r>
                        <a:rPr lang="en-IN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ொழிச்</a:t>
                      </a:r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 ச</a:t>
                      </a:r>
                      <a:r>
                        <a:rPr lang="ta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ொ</a:t>
                      </a:r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ற</a:t>
                      </a:r>
                      <a:r>
                        <a:rPr lang="ta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க</a:t>
                      </a:r>
                      <a:r>
                        <a:rPr lang="ta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ள</a:t>
                      </a:r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ை 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வ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ே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ற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ு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ப</a:t>
                      </a:r>
                      <a:r>
                        <a:rPr lang="en-IN" sz="1800" b="1" dirty="0" err="1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டுத்தி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 </a:t>
                      </a:r>
                      <a:r>
                        <a:rPr lang="en-IN" sz="1800" b="1" dirty="0" err="1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அறிதல்</a:t>
                      </a:r>
                      <a:endParaRPr lang="en-IN" sz="1800" b="1" dirty="0">
                        <a:solidFill>
                          <a:srgbClr val="FF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நயமிகு</a:t>
                      </a:r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 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த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ொ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ட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ர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க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ள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ை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 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உ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ர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ு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வ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ா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க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க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ு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த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ல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79715519"/>
                  </a:ext>
                </a:extLst>
              </a:tr>
              <a:tr h="981286">
                <a:tc>
                  <a:txBody>
                    <a:bodyPr/>
                    <a:lstStyle/>
                    <a:p>
                      <a:endParaRPr lang="en-I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err="1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இலக்கணம்</a:t>
                      </a:r>
                      <a:endParaRPr lang="en-IN" sz="1400" b="1" dirty="0">
                        <a:effectLst/>
                        <a:latin typeface="Nirmala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தொடர்</a:t>
                      </a:r>
                      <a:r>
                        <a:rPr lang="en-IN" sz="1800" b="1" dirty="0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800" b="1" dirty="0" err="1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இலக்கணம்</a:t>
                      </a:r>
                      <a:endParaRPr lang="en-IN" sz="1800" b="1" dirty="0">
                        <a:effectLst/>
                        <a:latin typeface="Nirmala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 err="1">
                          <a:effectLst/>
                          <a:latin typeface="TAU-Mullai" panose="020B0604020202020204" pitchFamily="34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எழுத்து</a:t>
                      </a:r>
                      <a:r>
                        <a:rPr lang="en-IN" sz="1800" b="1" dirty="0">
                          <a:effectLst/>
                          <a:latin typeface="TAU-Mullai" panose="020B0604020202020204" pitchFamily="34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, </a:t>
                      </a:r>
                      <a:r>
                        <a:rPr lang="en-IN" sz="1800" b="1" dirty="0" err="1">
                          <a:effectLst/>
                          <a:latin typeface="TAU-Mullai" panose="020B0604020202020204" pitchFamily="34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சொல்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தொடர்களை</a:t>
                      </a:r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 </a:t>
                      </a:r>
                      <a:r>
                        <a:rPr lang="ta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ம</a:t>
                      </a:r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ு</a:t>
                      </a:r>
                      <a:r>
                        <a:rPr lang="ta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ற</a:t>
                      </a:r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ை</a:t>
                      </a:r>
                      <a:r>
                        <a:rPr lang="ta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ய</a:t>
                      </a:r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ா</a:t>
                      </a:r>
                      <a:r>
                        <a:rPr lang="ta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க</a:t>
                      </a:r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ப</a:t>
                      </a:r>
                      <a:r>
                        <a:rPr lang="ta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 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ப</a:t>
                      </a:r>
                      <a:r>
                        <a:rPr lang="en-IN" sz="1800" b="1" dirty="0" err="1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யன்படுத்துத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ல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93320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779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78AD046-4537-4639-AFAE-A3D91F2D3D67}"/>
              </a:ext>
            </a:extLst>
          </p:cNvPr>
          <p:cNvGraphicFramePr>
            <a:graphicFrameLocks noGrp="1"/>
          </p:cNvGraphicFramePr>
          <p:nvPr/>
        </p:nvGraphicFramePr>
        <p:xfrm>
          <a:off x="156117" y="78060"/>
          <a:ext cx="12035883" cy="677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002">
                  <a:extLst>
                    <a:ext uri="{9D8B030D-6E8A-4147-A177-3AD203B41FA5}">
                      <a16:colId xmlns="" xmlns:a16="http://schemas.microsoft.com/office/drawing/2014/main" val="536226585"/>
                    </a:ext>
                  </a:extLst>
                </a:gridCol>
                <a:gridCol w="1586109">
                  <a:extLst>
                    <a:ext uri="{9D8B030D-6E8A-4147-A177-3AD203B41FA5}">
                      <a16:colId xmlns="" xmlns:a16="http://schemas.microsoft.com/office/drawing/2014/main" val="3542463358"/>
                    </a:ext>
                  </a:extLst>
                </a:gridCol>
                <a:gridCol w="3990518">
                  <a:extLst>
                    <a:ext uri="{9D8B030D-6E8A-4147-A177-3AD203B41FA5}">
                      <a16:colId xmlns="" xmlns:a16="http://schemas.microsoft.com/office/drawing/2014/main" val="1763067714"/>
                    </a:ext>
                  </a:extLst>
                </a:gridCol>
                <a:gridCol w="4812254">
                  <a:extLst>
                    <a:ext uri="{9D8B030D-6E8A-4147-A177-3AD203B41FA5}">
                      <a16:colId xmlns="" xmlns:a16="http://schemas.microsoft.com/office/drawing/2014/main" val="3046512294"/>
                    </a:ext>
                  </a:extLst>
                </a:gridCol>
              </a:tblGrid>
              <a:tr h="5381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பொருண்மை</a:t>
                      </a: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பாடப்பகுதி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பாடங்கள்</a:t>
                      </a:r>
                      <a:r>
                        <a:rPr lang="en-IN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-9, 10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திறன்கள்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0222015"/>
                  </a:ext>
                </a:extLst>
              </a:tr>
              <a:tr h="1246562">
                <a:tc>
                  <a:txBody>
                    <a:bodyPr/>
                    <a:lstStyle/>
                    <a:p>
                      <a:r>
                        <a:rPr lang="ta-IN" sz="16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இ</a:t>
                      </a:r>
                      <a:r>
                        <a:rPr lang="en-IN" sz="16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யல்</a:t>
                      </a:r>
                      <a:r>
                        <a:rPr lang="en-IN" sz="16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</a:p>
                    <a:p>
                      <a:endParaRPr lang="en-IN" sz="16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6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இயற்கை</a:t>
                      </a:r>
                      <a:endParaRPr lang="en-IN" sz="16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6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err="1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உரைநடை</a:t>
                      </a:r>
                      <a:r>
                        <a:rPr lang="en-IN" sz="1400" b="1" dirty="0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400" b="1" dirty="0" err="1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உலகம்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நீரின்றி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800" b="1" dirty="0" err="1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அமையாது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800" b="1" dirty="0" err="1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உலகு</a:t>
                      </a:r>
                      <a:endParaRPr lang="en-IN" sz="1800" b="1" dirty="0">
                        <a:effectLst/>
                        <a:latin typeface="Baamini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 err="1">
                          <a:effectLst/>
                          <a:latin typeface="Baamini" pitchFamily="2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கேட்கிறதா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 </a:t>
                      </a:r>
                      <a:r>
                        <a:rPr lang="en-IN" sz="1800" b="1" dirty="0" err="1">
                          <a:effectLst/>
                          <a:latin typeface="Baamini" pitchFamily="2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என்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 </a:t>
                      </a:r>
                      <a:r>
                        <a:rPr lang="en-IN" sz="1800" b="1" dirty="0" err="1">
                          <a:effectLst/>
                          <a:latin typeface="Baamini" pitchFamily="2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குரல்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!</a:t>
                      </a:r>
                      <a:endParaRPr lang="en-IN" sz="1600" b="1" dirty="0">
                        <a:effectLst/>
                        <a:latin typeface="Baamini" pitchFamily="2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க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ர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ு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த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த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ர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ங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க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த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த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ி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ல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 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ப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ே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ச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ு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த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ல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endParaRPr lang="en-IN" sz="1800" b="1" dirty="0">
                        <a:solidFill>
                          <a:srgbClr val="FF33CC"/>
                        </a:solidFill>
                        <a:effectLst/>
                        <a:latin typeface="Baamini" pitchFamily="2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கற்பனையாக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 </a:t>
                      </a:r>
                      <a:r>
                        <a:rPr lang="en-IN" sz="1800" b="1" dirty="0" err="1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உரையாற்றுத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ல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கலந்துரையா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ட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ு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த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ல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endParaRPr lang="en-IN" sz="1800" b="1" dirty="0">
                        <a:solidFill>
                          <a:srgbClr val="FF33CC"/>
                        </a:solidFill>
                        <a:effectLst/>
                        <a:latin typeface="Baamini" pitchFamily="2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01251993"/>
                  </a:ext>
                </a:extLst>
              </a:tr>
              <a:tr h="2025867">
                <a:tc>
                  <a:txBody>
                    <a:bodyPr/>
                    <a:lstStyle/>
                    <a:p>
                      <a:r>
                        <a:rPr lang="en-IN" sz="1600" b="1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உயிருக்கு</a:t>
                      </a:r>
                      <a:r>
                        <a:rPr lang="en-IN" sz="16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b="1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வேர்</a:t>
                      </a:r>
                      <a:endParaRPr lang="en-IN" sz="16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16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16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உயிரின்</a:t>
                      </a:r>
                      <a:r>
                        <a:rPr lang="en-IN" sz="16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ஓசை</a:t>
                      </a:r>
                      <a:endParaRPr lang="en-IN" sz="1600" b="1" dirty="0">
                        <a:solidFill>
                          <a:srgbClr val="7030A0"/>
                        </a:solidFill>
                      </a:endParaRPr>
                    </a:p>
                    <a:p>
                      <a:endParaRPr lang="en-IN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err="1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கவிதைப்</a:t>
                      </a:r>
                      <a:r>
                        <a:rPr lang="en-IN" sz="1400" b="1" dirty="0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400" b="1" dirty="0" err="1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பேழை</a:t>
                      </a:r>
                      <a:endParaRPr lang="en-IN" sz="1400" b="1" dirty="0">
                        <a:effectLst/>
                        <a:latin typeface="Nirmala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பட்டமரம்</a:t>
                      </a:r>
                      <a:endParaRPr lang="en-IN" sz="1800" b="1" dirty="0">
                        <a:effectLst/>
                        <a:latin typeface="Baamini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பெரியபுராணம்</a:t>
                      </a:r>
                      <a:endParaRPr lang="en-IN" sz="1800" b="1" dirty="0">
                        <a:effectLst/>
                        <a:latin typeface="Baamini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 err="1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புறநானூறு</a:t>
                      </a:r>
                      <a:endParaRPr lang="en-IN" sz="1800" b="1" dirty="0">
                        <a:effectLst/>
                        <a:latin typeface="Baamini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1" dirty="0">
                        <a:effectLst/>
                        <a:latin typeface="Baamini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 err="1">
                          <a:effectLst/>
                          <a:latin typeface="Baamini" pitchFamily="2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காற்றே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 </a:t>
                      </a:r>
                      <a:r>
                        <a:rPr lang="en-IN" sz="1800" b="1" dirty="0" err="1">
                          <a:effectLst/>
                          <a:latin typeface="Baamini" pitchFamily="2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வா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! – </a:t>
                      </a:r>
                      <a:r>
                        <a:rPr lang="en-IN" sz="1800" b="1" dirty="0" err="1">
                          <a:effectLst/>
                          <a:latin typeface="Baamini" pitchFamily="2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பாரதியார்</a:t>
                      </a:r>
                      <a:endParaRPr lang="en-IN" sz="1800" b="1" dirty="0">
                        <a:effectLst/>
                        <a:latin typeface="Baamini" pitchFamily="2" charset="0"/>
                        <a:ea typeface="Arial Unicode MS" panose="020B0604020202020204" pitchFamily="34" charset="-128"/>
                        <a:cs typeface="Latha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 err="1">
                          <a:effectLst/>
                          <a:latin typeface="Baamini" pitchFamily="2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முல்லைப்பாட்டு</a:t>
                      </a:r>
                      <a:endParaRPr lang="en-IN" sz="1600" b="1" dirty="0">
                        <a:effectLst/>
                        <a:latin typeface="Baamini" pitchFamily="2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க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வ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ி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த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ை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க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ள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 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ப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ட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ை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த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த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ல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b="1" dirty="0">
                        <a:effectLst/>
                        <a:latin typeface="Baamini" pitchFamily="2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ம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ொ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ழ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ி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ய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ி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ன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 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ப</a:t>
                      </a:r>
                      <a:r>
                        <a:rPr lang="en-IN" sz="1800" b="1" dirty="0" err="1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யன்பாட்டுத்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 </a:t>
                      </a:r>
                      <a:r>
                        <a:rPr lang="en-IN" sz="1800" b="1" dirty="0" err="1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திறத்தைப்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 </a:t>
                      </a:r>
                      <a:r>
                        <a:rPr lang="en-IN" sz="1800" b="1" dirty="0" err="1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படித்துச்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 </a:t>
                      </a:r>
                      <a:r>
                        <a:rPr lang="en-IN" sz="1800" b="1" dirty="0" err="1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சுவைத்தல்</a:t>
                      </a:r>
                      <a:endParaRPr lang="en-IN" sz="1800" b="1" dirty="0">
                        <a:solidFill>
                          <a:srgbClr val="FF33CC"/>
                        </a:solidFill>
                        <a:effectLst/>
                        <a:latin typeface="Baamini" pitchFamily="2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b="1" dirty="0">
                        <a:effectLst/>
                        <a:latin typeface="Baamini" pitchFamily="2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68712219"/>
                  </a:ext>
                </a:extLst>
              </a:tr>
              <a:tr h="1975478">
                <a:tc>
                  <a:txBody>
                    <a:bodyPr/>
                    <a:lstStyle/>
                    <a:p>
                      <a:endParaRPr lang="en-IN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err="1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விரிவானம்</a:t>
                      </a:r>
                      <a:endParaRPr lang="en-IN" sz="1400" b="1" dirty="0">
                        <a:effectLst/>
                        <a:latin typeface="Nirmala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தண்ணீர்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IN" sz="1800" b="1" dirty="0" err="1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கதை</a:t>
                      </a:r>
                      <a:endParaRPr lang="en-IN" sz="1800" b="1" dirty="0">
                        <a:effectLst/>
                        <a:latin typeface="Baamini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effectLst/>
                          <a:latin typeface="Baamini" pitchFamily="2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புயலிலே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 </a:t>
                      </a:r>
                      <a:r>
                        <a:rPr lang="en-IN" sz="1800" b="1" dirty="0" err="1">
                          <a:effectLst/>
                          <a:latin typeface="Baamini" pitchFamily="2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ஒரு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 </a:t>
                      </a:r>
                      <a:r>
                        <a:rPr lang="en-IN" sz="1800" b="1" dirty="0" err="1">
                          <a:effectLst/>
                          <a:latin typeface="Baamini" pitchFamily="2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தோணி</a:t>
                      </a:r>
                      <a:endParaRPr lang="en-IN" sz="1800" b="1" dirty="0">
                        <a:effectLst/>
                        <a:latin typeface="Baamini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ந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ி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க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ழ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வ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ு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க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ள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ை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ச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 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ச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ு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வ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ை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ய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ு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ட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ன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 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ப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ட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ி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த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r>
                        <a:rPr lang="en-IN" sz="1800" b="1" dirty="0" err="1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தல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r>
                        <a:rPr lang="en-I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 </a:t>
                      </a:r>
                      <a:r>
                        <a:rPr lang="en-IN" sz="1800" b="1" dirty="0" err="1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உருவாக்குத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ல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வருணித்து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 </a:t>
                      </a:r>
                      <a:r>
                        <a:rPr lang="en-IN" sz="1800" b="1" dirty="0" err="1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எழு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த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ு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த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ல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endParaRPr lang="en-IN" sz="1800" b="1" dirty="0">
                        <a:solidFill>
                          <a:srgbClr val="FF33CC"/>
                        </a:solidFill>
                        <a:effectLst/>
                        <a:latin typeface="Baamini" pitchFamily="2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சுருக்கியும்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 </a:t>
                      </a:r>
                      <a:r>
                        <a:rPr lang="en-IN" sz="1800" b="1" dirty="0" err="1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விரித்தும்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 </a:t>
                      </a:r>
                      <a:r>
                        <a:rPr lang="en-IN" sz="1800" b="1" dirty="0" err="1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எழுது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த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ல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endParaRPr lang="en-IN" sz="1800" b="1" dirty="0">
                        <a:solidFill>
                          <a:srgbClr val="FF33CC"/>
                        </a:solidFill>
                        <a:effectLst/>
                        <a:latin typeface="Baamini" pitchFamily="2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79715519"/>
                  </a:ext>
                </a:extLst>
              </a:tr>
              <a:tr h="993835">
                <a:tc>
                  <a:txBody>
                    <a:bodyPr/>
                    <a:lstStyle/>
                    <a:p>
                      <a:endParaRPr lang="en-I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err="1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இலக்கணம்</a:t>
                      </a:r>
                      <a:endParaRPr lang="en-IN" sz="1400" b="1" dirty="0">
                        <a:effectLst/>
                        <a:latin typeface="Nirmala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த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ு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ண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ை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வ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ி</a:t>
                      </a:r>
                      <a:r>
                        <a:rPr lang="en-IN" sz="1800" b="1" dirty="0" err="1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னைகள்</a:t>
                      </a:r>
                      <a:endParaRPr lang="en-IN" sz="1800" b="1" dirty="0">
                        <a:effectLst/>
                        <a:latin typeface="Baamini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 err="1">
                          <a:effectLst/>
                          <a:latin typeface="Baamini" pitchFamily="2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தொகைநிலைத்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 </a:t>
                      </a:r>
                      <a:r>
                        <a:rPr lang="en-IN" sz="1800" b="1" dirty="0" err="1">
                          <a:effectLst/>
                          <a:latin typeface="Baamini" pitchFamily="2" charset="0"/>
                          <a:ea typeface="Arial Unicode MS" panose="020B0604020202020204" pitchFamily="34" charset="-128"/>
                          <a:cs typeface="Latha" panose="020B0604020202020204" pitchFamily="34" charset="0"/>
                        </a:rPr>
                        <a:t>தொடர்கள்</a:t>
                      </a:r>
                      <a:endParaRPr lang="en-IN" sz="1600" b="1" dirty="0">
                        <a:effectLst/>
                        <a:latin typeface="Baamini" pitchFamily="2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த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ொ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ட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ர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க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ள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ை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ப</a:t>
                      </a:r>
                      <a:r>
                        <a:rPr lang="ta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r>
                        <a:rPr lang="en-IN" sz="1800" b="1" dirty="0"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 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ப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ு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ர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ி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ந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த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ு 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ப</a:t>
                      </a:r>
                      <a:r>
                        <a:rPr lang="en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ய</a:t>
                      </a:r>
                      <a:r>
                        <a:rPr lang="ta-IN" sz="1800" b="1" dirty="0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ன</a:t>
                      </a:r>
                      <a:r>
                        <a:rPr lang="en-IN" sz="1800" b="1" dirty="0" err="1">
                          <a:solidFill>
                            <a:srgbClr val="FF33CC"/>
                          </a:solidFill>
                          <a:effectLst/>
                          <a:latin typeface="Baamini" pitchFamily="2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்படுத்துதல்</a:t>
                      </a:r>
                      <a:endParaRPr lang="en-IN" sz="1800" b="1" dirty="0">
                        <a:solidFill>
                          <a:srgbClr val="FF33CC"/>
                        </a:solidFill>
                        <a:effectLst/>
                        <a:latin typeface="Baamini" pitchFamily="2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93320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843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60A137-C029-4E08-AD94-D8000A7063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722" y="0"/>
            <a:ext cx="11887201" cy="685799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3200" b="1" dirty="0" err="1" smtClean="0">
                <a:solidFill>
                  <a:srgbClr val="C0000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கற்றல்</a:t>
            </a:r>
            <a:r>
              <a:rPr lang="en-IN" sz="3200" b="1" dirty="0" smtClean="0">
                <a:solidFill>
                  <a:srgbClr val="C0000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 </a:t>
            </a:r>
            <a:r>
              <a:rPr lang="en-IN" sz="3200" b="1" dirty="0" err="1" smtClean="0">
                <a:solidFill>
                  <a:srgbClr val="C0000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விளைவு</a:t>
            </a:r>
            <a:r>
              <a:rPr lang="en-IN" sz="3200" b="1" dirty="0" smtClean="0">
                <a:solidFill>
                  <a:srgbClr val="C0000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… </a:t>
            </a:r>
            <a:r>
              <a:rPr lang="en-IN" sz="3200" b="1" dirty="0" err="1" smtClean="0">
                <a:solidFill>
                  <a:srgbClr val="C0000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தேர்ந்தெடுத்தல்</a:t>
            </a:r>
            <a:endParaRPr lang="en-IN" sz="3200" b="1" dirty="0" smtClean="0">
              <a:solidFill>
                <a:srgbClr val="C00000"/>
              </a:solidFill>
              <a:latin typeface="TAU-Paalai Bold" panose="020B0604020202020204" pitchFamily="34" charset="0"/>
              <a:cs typeface="TAU-Paalai Bold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IN" sz="3200" b="1" dirty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 </a:t>
            </a:r>
            <a:r>
              <a:rPr lang="en-IN" sz="3200" b="1" dirty="0" smtClean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3200" b="1" dirty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 </a:t>
            </a:r>
            <a:r>
              <a:rPr lang="en-IN" sz="3200" b="1" dirty="0" smtClean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  </a:t>
            </a:r>
            <a:r>
              <a:rPr lang="en-IN" sz="3200" b="1" dirty="0" err="1" smtClean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கற்றல்</a:t>
            </a:r>
            <a:r>
              <a:rPr lang="en-IN" sz="3200" b="1" dirty="0" smtClean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 </a:t>
            </a:r>
            <a:r>
              <a:rPr lang="en-IN" sz="3200" b="1" dirty="0" err="1" smtClean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நோக்கம்</a:t>
            </a:r>
            <a:endParaRPr lang="en-IN" sz="3200" b="1" dirty="0" smtClean="0">
              <a:solidFill>
                <a:srgbClr val="002060"/>
              </a:solidFill>
              <a:latin typeface="TAU-Paalai Bold" panose="020B0604020202020204" pitchFamily="34" charset="0"/>
              <a:cs typeface="TAU-Paalai Bold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IN" sz="3200" b="1" dirty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 </a:t>
            </a:r>
            <a:r>
              <a:rPr lang="en-IN" sz="3200" b="1" dirty="0" smtClean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  </a:t>
            </a:r>
            <a:r>
              <a:rPr lang="en-IN" sz="3200" b="1" dirty="0" err="1" smtClean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பாடப்பகுதிகள்</a:t>
            </a:r>
            <a:endParaRPr lang="en-IN" sz="3200" b="1" dirty="0" smtClean="0">
              <a:solidFill>
                <a:srgbClr val="002060"/>
              </a:solidFill>
              <a:latin typeface="TAU-Paalai Bold" panose="020B0604020202020204" pitchFamily="34" charset="0"/>
              <a:cs typeface="TAU-Paalai Bold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IN" sz="3200" b="1" dirty="0" smtClean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   </a:t>
            </a:r>
            <a:r>
              <a:rPr lang="en-IN" sz="3200" b="1" dirty="0" err="1" smtClean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கற்றல்</a:t>
            </a:r>
            <a:r>
              <a:rPr lang="en-IN" sz="3200" b="1" dirty="0" smtClean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 </a:t>
            </a:r>
            <a:r>
              <a:rPr lang="en-IN" sz="3200" b="1" dirty="0" err="1" smtClean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கற்பித்தல்</a:t>
            </a:r>
            <a:r>
              <a:rPr lang="en-IN" sz="3200" b="1" dirty="0" smtClean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 </a:t>
            </a:r>
            <a:r>
              <a:rPr lang="en-IN" sz="3200" b="1" dirty="0" err="1" smtClean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செயல்பாடுகள்</a:t>
            </a:r>
            <a:endParaRPr lang="en-IN" sz="3200" b="1" dirty="0">
              <a:solidFill>
                <a:srgbClr val="002060"/>
              </a:solidFill>
              <a:latin typeface="TAU-Paalai Bold" panose="020B0604020202020204" pitchFamily="34" charset="0"/>
              <a:cs typeface="TAU-Paalai Bold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IN" sz="3200" b="1" dirty="0" smtClean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   </a:t>
            </a:r>
            <a:r>
              <a:rPr lang="en-IN" sz="3200" b="1" dirty="0" err="1" smtClean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திறன்களுக்கான</a:t>
            </a:r>
            <a:r>
              <a:rPr lang="en-IN" sz="3200" b="1" dirty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 </a:t>
            </a:r>
            <a:r>
              <a:rPr lang="en-IN" sz="3200" b="1" dirty="0" err="1" smtClean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மொழிப்பயிற்சிகள்</a:t>
            </a:r>
            <a:endParaRPr lang="en-IN" sz="3200" b="1" dirty="0">
              <a:solidFill>
                <a:srgbClr val="002060"/>
              </a:solidFill>
              <a:latin typeface="TAU-Paalai Bold" panose="020B0604020202020204" pitchFamily="34" charset="0"/>
              <a:cs typeface="TAU-Paalai Bold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IN" sz="3200" b="1" dirty="0" smtClean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   </a:t>
            </a:r>
            <a:r>
              <a:rPr lang="en-IN" sz="3200" b="1" dirty="0" err="1" smtClean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திறன்</a:t>
            </a:r>
            <a:r>
              <a:rPr lang="en-IN" sz="3200" b="1" dirty="0" smtClean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 </a:t>
            </a:r>
            <a:r>
              <a:rPr lang="en-IN" sz="3200" b="1" dirty="0" err="1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அடிப</a:t>
            </a:r>
            <a:r>
              <a:rPr lang="ta-IN" sz="3200" b="1" dirty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்</a:t>
            </a:r>
            <a:r>
              <a:rPr lang="en-IN" sz="3200" b="1" dirty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ப</a:t>
            </a:r>
            <a:r>
              <a:rPr lang="ta-IN" sz="3200" b="1" dirty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ட</a:t>
            </a:r>
            <a:r>
              <a:rPr lang="en-IN" sz="3200" b="1" dirty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ை</a:t>
            </a:r>
            <a:r>
              <a:rPr lang="ta-IN" sz="3200" b="1" dirty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ய</a:t>
            </a:r>
            <a:r>
              <a:rPr lang="en-IN" sz="3200" b="1" dirty="0" err="1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ிலான</a:t>
            </a:r>
            <a:r>
              <a:rPr lang="en-IN" sz="3200" b="1" dirty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 </a:t>
            </a:r>
            <a:r>
              <a:rPr lang="en-IN" sz="3200" b="1" dirty="0" err="1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மதிப்பீடு</a:t>
            </a:r>
            <a:r>
              <a:rPr lang="en-IN" sz="3200" b="1" dirty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 – </a:t>
            </a:r>
            <a:r>
              <a:rPr lang="en-IN" sz="3200" b="1" dirty="0" err="1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வி</a:t>
            </a:r>
            <a:r>
              <a:rPr lang="ta-IN" sz="3200" b="1" dirty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ன</a:t>
            </a:r>
            <a:r>
              <a:rPr lang="en-IN" sz="3200" b="1" dirty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ா</a:t>
            </a:r>
            <a:r>
              <a:rPr lang="ta-IN" sz="3200" b="1" dirty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க</a:t>
            </a:r>
            <a:r>
              <a:rPr lang="en-IN" sz="3200" b="1" dirty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்</a:t>
            </a:r>
            <a:r>
              <a:rPr lang="ta-IN" sz="3200" b="1" dirty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க</a:t>
            </a:r>
            <a:r>
              <a:rPr lang="en-IN" sz="3200" b="1" dirty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ள</a:t>
            </a:r>
            <a:r>
              <a:rPr lang="ta-IN" sz="3200" b="1" dirty="0" smtClean="0">
                <a:solidFill>
                  <a:srgbClr val="002060"/>
                </a:solidFill>
                <a:latin typeface="TAU-Paalai Bold" panose="020B0604020202020204" pitchFamily="34" charset="0"/>
                <a:cs typeface="TAU-Paalai Bold" panose="020B0604020202020204" pitchFamily="34" charset="0"/>
              </a:rPr>
              <a:t>்</a:t>
            </a:r>
            <a:endParaRPr lang="en-IN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4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26" y="63647"/>
            <a:ext cx="10807429" cy="679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82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61481" y="1809344"/>
            <a:ext cx="11459182" cy="4416357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ta-IN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அடிப்படை மொழித்திறன்கள்</a:t>
            </a:r>
            <a:endParaRPr lang="en-IN" dirty="0">
              <a:solidFill>
                <a:srgbClr val="7030A0"/>
              </a:solidFill>
              <a:latin typeface="TAU-Marutham" pitchFamily="34" charset="0"/>
              <a:cs typeface="TAU-Marutham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மொழிவழி</a:t>
            </a:r>
            <a:r>
              <a:rPr lang="en-US" b="1" dirty="0" err="1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த்</a:t>
            </a:r>
            <a:r>
              <a:rPr lang="en-US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  </a:t>
            </a:r>
            <a:r>
              <a:rPr lang="ta-IN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தகவலறி திறன்கள்</a:t>
            </a:r>
            <a:endParaRPr lang="en-IN" dirty="0">
              <a:solidFill>
                <a:srgbClr val="7030A0"/>
              </a:solidFill>
              <a:latin typeface="TAU-Marutham" pitchFamily="34" charset="0"/>
              <a:cs typeface="TAU-Marutham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தொடர்பாடல் திறன்கள்</a:t>
            </a:r>
            <a:r>
              <a:rPr lang="en-US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  ( Communication skills)</a:t>
            </a:r>
            <a:endParaRPr lang="en-IN" dirty="0">
              <a:solidFill>
                <a:srgbClr val="7030A0"/>
              </a:solidFill>
              <a:latin typeface="TAU-Marutham" pitchFamily="34" charset="0"/>
              <a:cs typeface="TAU-Marutham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சொற்களஞ்சியப்</a:t>
            </a:r>
            <a:r>
              <a:rPr lang="en-US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பெருக்கம்</a:t>
            </a:r>
            <a:r>
              <a:rPr lang="en-US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 / </a:t>
            </a:r>
            <a:r>
              <a:rPr lang="ta-IN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மொழியாளுமைத் திறன்கள்</a:t>
            </a:r>
            <a:endParaRPr lang="en-IN" dirty="0">
              <a:solidFill>
                <a:srgbClr val="7030A0"/>
              </a:solidFill>
              <a:latin typeface="TAU-Marutham" pitchFamily="34" charset="0"/>
              <a:cs typeface="TAU-Marutham" pitchFamily="34" charset="0"/>
            </a:endParaRPr>
          </a:p>
          <a:p>
            <a:pPr marL="0" indent="0">
              <a:buNone/>
            </a:pPr>
            <a:r>
              <a:rPr lang="en-IN" b="1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          </a:t>
            </a:r>
            <a:r>
              <a:rPr lang="en-IN" sz="2400" b="1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(</a:t>
            </a:r>
            <a:r>
              <a:rPr lang="ta-IN" sz="2400" b="1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எளிய </a:t>
            </a:r>
            <a:r>
              <a:rPr lang="ta-IN" sz="2400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தலைப்புகளில் பேசும் </a:t>
            </a:r>
            <a:r>
              <a:rPr lang="ta-IN" sz="2400" b="1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திறன்</a:t>
            </a:r>
            <a:r>
              <a:rPr lang="en-IN" sz="2400" b="1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-</a:t>
            </a:r>
            <a:r>
              <a:rPr lang="ta-IN" sz="2400" b="1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எளிய </a:t>
            </a:r>
            <a:r>
              <a:rPr lang="ta-IN" sz="2400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தலைப்புகளில் எழுதும் </a:t>
            </a:r>
            <a:r>
              <a:rPr lang="ta-IN" sz="2400" b="1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திறன்</a:t>
            </a:r>
            <a:r>
              <a:rPr lang="en-IN" sz="2400" b="1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)</a:t>
            </a:r>
            <a:endParaRPr lang="en-IN" dirty="0">
              <a:solidFill>
                <a:srgbClr val="7030A0"/>
              </a:solidFill>
              <a:latin typeface="TAU-Marutham" pitchFamily="34" charset="0"/>
              <a:cs typeface="TAU-Marutham" pitchFamily="34" charset="0"/>
            </a:endParaRPr>
          </a:p>
          <a:p>
            <a:pPr marL="0" lvl="0" indent="0">
              <a:buNone/>
            </a:pPr>
            <a:r>
              <a:rPr lang="en-IN" b="1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5.    </a:t>
            </a:r>
            <a:r>
              <a:rPr lang="ta-IN" b="1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வாழ்வியல் </a:t>
            </a:r>
            <a:r>
              <a:rPr lang="ta-IN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மாட்சிமைக்கான திறன்களையும்</a:t>
            </a:r>
            <a:r>
              <a:rPr lang="en-US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(</a:t>
            </a:r>
            <a:r>
              <a:rPr lang="ta-IN" sz="2400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விழுமியங்கள் </a:t>
            </a:r>
            <a:r>
              <a:rPr lang="en-US" sz="2400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) </a:t>
            </a:r>
            <a:r>
              <a:rPr lang="en-US" sz="2400" b="1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   </a:t>
            </a:r>
            <a:endParaRPr lang="en-US" b="1" dirty="0" smtClean="0">
              <a:solidFill>
                <a:srgbClr val="7030A0"/>
              </a:solidFill>
              <a:latin typeface="TAU-Marutham" pitchFamily="34" charset="0"/>
              <a:cs typeface="TAU-Marutham" pitchFamily="34" charset="0"/>
            </a:endParaRPr>
          </a:p>
          <a:p>
            <a:pPr marL="0" lvl="0" indent="0">
              <a:buNone/>
            </a:pPr>
            <a:r>
              <a:rPr lang="en-US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        </a:t>
            </a:r>
            <a:r>
              <a:rPr lang="ta-IN" b="1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தேர்ச்சிக்கான  </a:t>
            </a:r>
            <a:r>
              <a:rPr lang="ta-IN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திறன்களையும்</a:t>
            </a:r>
            <a:r>
              <a:rPr lang="en-US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(</a:t>
            </a:r>
            <a:r>
              <a:rPr lang="ta-IN" sz="2400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வாழ்வியல் திறன்கள்</a:t>
            </a:r>
            <a:r>
              <a:rPr lang="en-US" sz="2400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) </a:t>
            </a:r>
            <a:r>
              <a:rPr lang="ta-IN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அறிந்து </a:t>
            </a:r>
            <a:r>
              <a:rPr lang="en-IN" b="1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 </a:t>
            </a:r>
          </a:p>
          <a:p>
            <a:pPr marL="0" lvl="0" indent="0">
              <a:buNone/>
            </a:pPr>
            <a:r>
              <a:rPr lang="en-IN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b="1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        </a:t>
            </a:r>
            <a:r>
              <a:rPr lang="ta-IN" b="1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பின்பற்றுதல்</a:t>
            </a:r>
            <a:endParaRPr lang="en-IN" dirty="0">
              <a:solidFill>
                <a:srgbClr val="7030A0"/>
              </a:solidFill>
              <a:latin typeface="TAU-Marutham" pitchFamily="34" charset="0"/>
              <a:cs typeface="TAU-Marutham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24" y="332058"/>
            <a:ext cx="10376980" cy="107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12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5440" y="2003898"/>
            <a:ext cx="10836613" cy="44844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IN" b="1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6.    </a:t>
            </a:r>
            <a:r>
              <a:rPr lang="ta-IN" b="1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படைப்புத் </a:t>
            </a:r>
            <a:r>
              <a:rPr lang="ta-IN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திறன்கள்</a:t>
            </a:r>
            <a:r>
              <a:rPr lang="ta-IN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 </a:t>
            </a:r>
            <a:endParaRPr lang="en-IN" dirty="0">
              <a:solidFill>
                <a:srgbClr val="7030A0"/>
              </a:solidFill>
              <a:latin typeface="TAU-Marutham" pitchFamily="34" charset="0"/>
              <a:cs typeface="TAU-Marutham" pitchFamily="34" charset="0"/>
            </a:endParaRPr>
          </a:p>
          <a:p>
            <a:pPr marL="0" lvl="0" indent="0">
              <a:buNone/>
            </a:pPr>
            <a:r>
              <a:rPr lang="en-IN" b="1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7.    </a:t>
            </a:r>
            <a:r>
              <a:rPr lang="ta-IN" b="1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திறனாய்வுத் </a:t>
            </a:r>
            <a:r>
              <a:rPr lang="ta-IN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திறன்கள்</a:t>
            </a:r>
            <a:endParaRPr lang="en-IN" dirty="0">
              <a:solidFill>
                <a:srgbClr val="7030A0"/>
              </a:solidFill>
              <a:latin typeface="TAU-Marutham" pitchFamily="34" charset="0"/>
              <a:cs typeface="TAU-Marutham" pitchFamily="34" charset="0"/>
            </a:endParaRPr>
          </a:p>
          <a:p>
            <a:pPr marL="0" lvl="0" indent="0">
              <a:buNone/>
            </a:pPr>
            <a:r>
              <a:rPr lang="en-IN" b="1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8.    </a:t>
            </a:r>
            <a:r>
              <a:rPr lang="ta-IN" b="1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மொழிபெயர்ப்புத் </a:t>
            </a:r>
            <a:r>
              <a:rPr lang="ta-IN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திறன்கள்</a:t>
            </a:r>
            <a:r>
              <a:rPr lang="en-US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 </a:t>
            </a:r>
            <a:endParaRPr lang="en-IN" dirty="0">
              <a:solidFill>
                <a:srgbClr val="7030A0"/>
              </a:solidFill>
              <a:latin typeface="TAU-Marutham" pitchFamily="34" charset="0"/>
              <a:cs typeface="TAU-Marutham" pitchFamily="34" charset="0"/>
            </a:endParaRPr>
          </a:p>
          <a:p>
            <a:pPr marL="0" lvl="0" indent="0">
              <a:buNone/>
            </a:pPr>
            <a:r>
              <a:rPr lang="en-IN" b="1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9.    </a:t>
            </a:r>
            <a:r>
              <a:rPr lang="ta-IN" b="1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சொல்லாக்கத் </a:t>
            </a:r>
            <a:r>
              <a:rPr lang="ta-IN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திறன்கள்</a:t>
            </a:r>
            <a:r>
              <a:rPr lang="en-US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 </a:t>
            </a:r>
            <a:endParaRPr lang="en-IN" dirty="0">
              <a:solidFill>
                <a:srgbClr val="7030A0"/>
              </a:solidFill>
              <a:latin typeface="TAU-Marutham" pitchFamily="34" charset="0"/>
              <a:cs typeface="TAU-Marutham" pitchFamily="34" charset="0"/>
            </a:endParaRPr>
          </a:p>
          <a:p>
            <a:pPr marL="514350" lvl="0" indent="-514350">
              <a:buAutoNum type="arabicPeriod" startAt="10"/>
            </a:pPr>
            <a:r>
              <a:rPr lang="ta-IN" b="1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புத்துலகிற்கான </a:t>
            </a:r>
            <a:r>
              <a:rPr lang="ta-IN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திறன்கள்</a:t>
            </a:r>
            <a:r>
              <a:rPr lang="en-US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  (</a:t>
            </a:r>
            <a:r>
              <a:rPr lang="ta-IN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இதழியல்</a:t>
            </a:r>
            <a:r>
              <a:rPr lang="en-US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,  </a:t>
            </a:r>
            <a:r>
              <a:rPr lang="ta-IN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ஊடகம்</a:t>
            </a:r>
            <a:r>
              <a:rPr lang="en-US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, </a:t>
            </a:r>
            <a:r>
              <a:rPr lang="ta-IN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கணினி </a:t>
            </a:r>
            <a:r>
              <a:rPr lang="en-US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,  </a:t>
            </a:r>
            <a:r>
              <a:rPr lang="ta-IN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இணையம்சார்  </a:t>
            </a:r>
            <a:endParaRPr lang="en-IN" b="1" dirty="0" smtClean="0">
              <a:solidFill>
                <a:srgbClr val="7030A0"/>
              </a:solidFill>
              <a:latin typeface="TAU-Marutham" pitchFamily="34" charset="0"/>
              <a:cs typeface="TAU-Marutham" pitchFamily="34" charset="0"/>
            </a:endParaRPr>
          </a:p>
          <a:p>
            <a:pPr marL="0" lvl="0" indent="0">
              <a:buNone/>
            </a:pPr>
            <a:r>
              <a:rPr lang="en-IN" b="1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         </a:t>
            </a:r>
            <a:r>
              <a:rPr lang="ta-IN" b="1" dirty="0" smtClean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மொழித்திறன்கள்</a:t>
            </a:r>
            <a:r>
              <a:rPr lang="en-US" b="1" dirty="0">
                <a:solidFill>
                  <a:srgbClr val="7030A0"/>
                </a:solidFill>
                <a:latin typeface="TAU-Marutham" pitchFamily="34" charset="0"/>
                <a:cs typeface="TAU-Marutham" pitchFamily="34" charset="0"/>
              </a:rPr>
              <a:t>)</a:t>
            </a:r>
            <a:endParaRPr lang="en-IN" dirty="0">
              <a:solidFill>
                <a:srgbClr val="7030A0"/>
              </a:solidFill>
              <a:latin typeface="TAU-Marutham" pitchFamily="34" charset="0"/>
              <a:cs typeface="TAU-Marutham" pitchFamily="34" charset="0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60" y="106592"/>
            <a:ext cx="9111375" cy="120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36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68" y="-1"/>
            <a:ext cx="9182910" cy="678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160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472" y="851508"/>
            <a:ext cx="10515600" cy="1325563"/>
          </a:xfrm>
        </p:spPr>
        <p:txBody>
          <a:bodyPr>
            <a:normAutofit/>
          </a:bodyPr>
          <a:lstStyle/>
          <a:p>
            <a:r>
              <a:rPr lang="en-IN" sz="3200" dirty="0" err="1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மாணவர்கள்</a:t>
            </a:r>
            <a:r>
              <a:rPr lang="en-IN" sz="3200" dirty="0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கற்றல்</a:t>
            </a:r>
            <a:r>
              <a:rPr lang="en-IN" sz="3200" dirty="0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விளைவுகளைப்</a:t>
            </a:r>
            <a:r>
              <a:rPr lang="en-IN" sz="3200" dirty="0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பெறுவதில்</a:t>
            </a:r>
            <a:r>
              <a:rPr lang="en-IN" sz="3200" dirty="0" smtClean="0">
                <a:solidFill>
                  <a:srgbClr val="C00000"/>
                </a:solidFill>
                <a:latin typeface="TAU-Marutham" pitchFamily="34" charset="0"/>
                <a:cs typeface="TAU-Marutham" pitchFamily="34" charset="0"/>
              </a:rPr>
              <a:t>…..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IN" dirty="0" err="1" smtClean="0">
                <a:latin typeface="TAU-Marutham" pitchFamily="34" charset="0"/>
                <a:cs typeface="TAU-Marutham" pitchFamily="34" charset="0"/>
              </a:rPr>
              <a:t>பாடக்கருத்துகள்</a:t>
            </a:r>
            <a:r>
              <a:rPr lang="en-IN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 smtClean="0">
                <a:latin typeface="TAU-Marutham" pitchFamily="34" charset="0"/>
                <a:cs typeface="TAU-Marutham" pitchFamily="34" charset="0"/>
              </a:rPr>
              <a:t>முதன்மை</a:t>
            </a:r>
            <a:r>
              <a:rPr lang="en-IN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 smtClean="0">
                <a:latin typeface="TAU-Marutham" pitchFamily="34" charset="0"/>
                <a:cs typeface="TAU-Marutham" pitchFamily="34" charset="0"/>
              </a:rPr>
              <a:t>பெறவேண்டுமா</a:t>
            </a:r>
            <a:r>
              <a:rPr lang="en-IN" dirty="0" smtClean="0">
                <a:latin typeface="TAU-Marutham" pitchFamily="34" charset="0"/>
                <a:cs typeface="TAU-Marutham" pitchFamily="34" charset="0"/>
              </a:rPr>
              <a:t>?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dirty="0" err="1" smtClean="0">
                <a:latin typeface="TAU-Marutham" pitchFamily="34" charset="0"/>
                <a:cs typeface="TAU-Marutham" pitchFamily="34" charset="0"/>
              </a:rPr>
              <a:t>மொழிக்கூறுகள்</a:t>
            </a:r>
            <a:r>
              <a:rPr lang="en-IN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 smtClean="0">
                <a:latin typeface="TAU-Marutham" pitchFamily="34" charset="0"/>
                <a:cs typeface="TAU-Marutham" pitchFamily="34" charset="0"/>
              </a:rPr>
              <a:t>முதன்மை</a:t>
            </a:r>
            <a:r>
              <a:rPr lang="en-IN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dirty="0" err="1" smtClean="0">
                <a:latin typeface="TAU-Marutham" pitchFamily="34" charset="0"/>
                <a:cs typeface="TAU-Marutham" pitchFamily="34" charset="0"/>
              </a:rPr>
              <a:t>பெறவேண்டுமா</a:t>
            </a:r>
            <a:r>
              <a:rPr lang="en-IN" dirty="0" smtClean="0">
                <a:latin typeface="TAU-Marutham" pitchFamily="34" charset="0"/>
                <a:cs typeface="TAU-Marutham" pitchFamily="34" charset="0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73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00" y="1322252"/>
            <a:ext cx="109251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134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162" y="100013"/>
            <a:ext cx="8027413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374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551</Words>
  <Application>Microsoft Office PowerPoint</Application>
  <PresentationFormat>Custom</PresentationFormat>
  <Paragraphs>132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கற்றல் விளைவுகள்  உயர்தொடக்கநிலை, உயர்நிலை வகுப்புகள் </vt:lpstr>
      <vt:lpstr>கற்றல் விளைவுகள்…</vt:lpstr>
      <vt:lpstr>PowerPoint Presentation</vt:lpstr>
      <vt:lpstr>PowerPoint Presentation</vt:lpstr>
      <vt:lpstr>PowerPoint Presentation</vt:lpstr>
      <vt:lpstr>PowerPoint Presentation</vt:lpstr>
      <vt:lpstr>மாணவர்கள் கற்றல் விளைவுகளைப் பெறுவதில்…..</vt:lpstr>
      <vt:lpstr>PowerPoint Presentation</vt:lpstr>
      <vt:lpstr>PowerPoint Presentation</vt:lpstr>
      <vt:lpstr>கற்றல் செயல்பாடு…</vt:lpstr>
      <vt:lpstr>கற்றல் விளைவுகள் கொடுக்கப்பட்டுள்ளவை மட்டும்தானா? </vt:lpstr>
      <vt:lpstr>தே.க.வி -712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தேசிய அடைவு ஆய்வு – பிந்தைய செயல்பாடுகள்  உயர்நிலை வகுப்புகள் - 9,10 </dc:title>
  <dc:creator>Anbarasu</dc:creator>
  <cp:lastModifiedBy>Hp</cp:lastModifiedBy>
  <cp:revision>63</cp:revision>
  <dcterms:created xsi:type="dcterms:W3CDTF">2020-01-26T16:35:06Z</dcterms:created>
  <dcterms:modified xsi:type="dcterms:W3CDTF">2022-01-28T04:51:56Z</dcterms:modified>
</cp:coreProperties>
</file>